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694" r:id="rId3"/>
  </p:sldMasterIdLst>
  <p:notesMasterIdLst>
    <p:notesMasterId r:id="rId24"/>
  </p:notesMasterIdLst>
  <p:sldIdLst>
    <p:sldId id="256" r:id="rId4"/>
    <p:sldId id="272" r:id="rId5"/>
    <p:sldId id="273" r:id="rId6"/>
    <p:sldId id="274" r:id="rId7"/>
    <p:sldId id="259" r:id="rId8"/>
    <p:sldId id="275" r:id="rId9"/>
    <p:sldId id="276" r:id="rId10"/>
    <p:sldId id="289" r:id="rId11"/>
    <p:sldId id="290" r:id="rId12"/>
    <p:sldId id="277" r:id="rId13"/>
    <p:sldId id="278" r:id="rId14"/>
    <p:sldId id="280" r:id="rId15"/>
    <p:sldId id="279" r:id="rId16"/>
    <p:sldId id="281" r:id="rId17"/>
    <p:sldId id="282" r:id="rId18"/>
    <p:sldId id="284" r:id="rId19"/>
    <p:sldId id="291" r:id="rId20"/>
    <p:sldId id="283" r:id="rId21"/>
    <p:sldId id="288" r:id="rId22"/>
    <p:sldId id="271" r:id="rId23"/>
  </p:sldIdLst>
  <p:sldSz cx="12188825" cy="6858000"/>
  <p:notesSz cx="6858000" cy="9144000"/>
  <p:embeddedFontLst>
    <p:embeddedFont>
      <p:font typeface="Arial Black" panose="020B0604020202020204" pitchFamily="34" charset="0"/>
      <p:bold r:id="rId25"/>
    </p:embeddedFont>
    <p:embeddedFont>
      <p:font typeface="Calibri" panose="020F0502020204030204" pitchFamily="34" charset="0"/>
      <p:regular r:id="rId26"/>
      <p:bold r:id="rId27"/>
      <p:italic r:id="rId28"/>
      <p:boldItalic r:id="rId29"/>
    </p:embeddedFont>
    <p:embeddedFont>
      <p:font typeface="Open Sans" panose="020B0606030504020204" pitchFamily="34" charset="0"/>
      <p:regular r:id="rId30"/>
      <p:bold r:id="rId31"/>
      <p:italic r:id="rId32"/>
      <p:boldItalic r:id="rId33"/>
    </p:embeddedFont>
    <p:embeddedFont>
      <p:font typeface="Roboto" panose="02000000000000000000" pitchFamily="2" charset="0"/>
      <p:regular r:id="rId34"/>
      <p:bold r:id="rId35"/>
      <p:italic r:id="rId36"/>
      <p:boldItalic r:id="rId37"/>
    </p:embeddedFont>
    <p:embeddedFont>
      <p:font typeface="Segoe UI" panose="020B0502040204020203" pitchFamily="34" charset="0"/>
      <p:regular r:id="rId38"/>
      <p:bold r:id="rId39"/>
      <p:italic r:id="rId40"/>
      <p:boldItalic r:id="rId41"/>
    </p:embeddedFont>
    <p:embeddedFont>
      <p:font typeface="Segoe UI Black" panose="020F0502020204030204" pitchFamily="34" charset="0"/>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FA5E801-7666-0144-BDBD-9A052D692B73}">
          <p14:sldIdLst>
            <p14:sldId id="256"/>
            <p14:sldId id="272"/>
            <p14:sldId id="273"/>
            <p14:sldId id="274"/>
            <p14:sldId id="259"/>
            <p14:sldId id="275"/>
            <p14:sldId id="276"/>
            <p14:sldId id="289"/>
            <p14:sldId id="290"/>
            <p14:sldId id="277"/>
            <p14:sldId id="278"/>
            <p14:sldId id="280"/>
            <p14:sldId id="279"/>
            <p14:sldId id="281"/>
            <p14:sldId id="282"/>
            <p14:sldId id="284"/>
            <p14:sldId id="291"/>
            <p14:sldId id="283"/>
            <p14:sldId id="288"/>
            <p14:sldId id="271"/>
          </p14:sldIdLst>
        </p14:section>
        <p14:section name="Appendix" id="{E279667A-FB14-2349-83AA-42AB2699B1A0}">
          <p14:sldIdLst/>
        </p14:section>
      </p14:sectionLst>
    </p:ext>
    <p:ext uri="{EFAFB233-063F-42B5-8137-9DF3F51BA10A}">
      <p15:sldGuideLst xmlns:p15="http://schemas.microsoft.com/office/powerpoint/2012/main">
        <p15:guide id="1" orient="horz" pos="2160">
          <p15:clr>
            <a:srgbClr val="A4A3A4"/>
          </p15:clr>
        </p15:guide>
        <p15:guide id="2" pos="3839">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5" roundtripDataSignature="AMtx7mjaCRIUzNnQq8mR03OnORsaFJ82V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94640"/>
  </p:normalViewPr>
  <p:slideViewPr>
    <p:cSldViewPr snapToGrid="0">
      <p:cViewPr varScale="1">
        <p:scale>
          <a:sx n="96" d="100"/>
          <a:sy n="96" d="100"/>
        </p:scale>
        <p:origin x="200" y="608"/>
      </p:cViewPr>
      <p:guideLst>
        <p:guide orient="horz" pos="2160"/>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8.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5.fntdata"/><Relationship Id="rId11" Type="http://schemas.openxmlformats.org/officeDocument/2006/relationships/slide" Target="slides/slide8.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customschemas.google.com/relationships/presentationmetadata" Target="meta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7" name="Google Shape;21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a915cc8d39_0_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9" name="Google Shape;259;g1a915cc8d39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9" name="Google Shape;379;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1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0"/>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2"/>
        <p:cNvGrpSpPr/>
        <p:nvPr/>
      </p:nvGrpSpPr>
      <p:grpSpPr>
        <a:xfrm>
          <a:off x="0" y="0"/>
          <a:ext cx="0" cy="0"/>
          <a:chOff x="0" y="0"/>
          <a:chExt cx="0" cy="0"/>
        </a:xfrm>
      </p:grpSpPr>
      <p:sp>
        <p:nvSpPr>
          <p:cNvPr id="73" name="Google Shape;73;p21"/>
          <p:cNvSpPr txBox="1">
            <a:spLocks noGrp="1"/>
          </p:cNvSpPr>
          <p:nvPr>
            <p:ph type="title"/>
          </p:nvPr>
        </p:nvSpPr>
        <p:spPr>
          <a:xfrm>
            <a:off x="2389095" y="4800600"/>
            <a:ext cx="7313295" cy="566739"/>
          </a:xfrm>
          <a:prstGeom prst="rect">
            <a:avLst/>
          </a:prstGeom>
          <a:noFill/>
          <a:ln>
            <a:noFill/>
          </a:ln>
        </p:spPr>
        <p:txBody>
          <a:bodyPr spcFirstLastPara="1" wrap="square" lIns="121875" tIns="60925" rIns="121875" bIns="60925" anchor="b" anchorCtr="0">
            <a:normAutofit/>
          </a:bodyPr>
          <a:lstStyle>
            <a:lvl1pPr lvl="0" algn="l">
              <a:lnSpc>
                <a:spcPct val="100000"/>
              </a:lnSpc>
              <a:spcBef>
                <a:spcPts val="0"/>
              </a:spcBef>
              <a:spcAft>
                <a:spcPts val="0"/>
              </a:spcAft>
              <a:buClr>
                <a:schemeClr val="dk1"/>
              </a:buClr>
              <a:buSzPts val="2700"/>
              <a:buFont typeface="Calibri"/>
              <a:buNone/>
              <a:defRPr sz="27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1"/>
          <p:cNvSpPr>
            <a:spLocks noGrp="1"/>
          </p:cNvSpPr>
          <p:nvPr>
            <p:ph type="pic" idx="2"/>
          </p:nvPr>
        </p:nvSpPr>
        <p:spPr>
          <a:xfrm>
            <a:off x="2389095" y="612775"/>
            <a:ext cx="7313295" cy="4114800"/>
          </a:xfrm>
          <a:prstGeom prst="rect">
            <a:avLst/>
          </a:prstGeom>
          <a:noFill/>
          <a:ln>
            <a:noFill/>
          </a:ln>
        </p:spPr>
      </p:sp>
      <p:sp>
        <p:nvSpPr>
          <p:cNvPr id="75" name="Google Shape;75;p21"/>
          <p:cNvSpPr txBox="1">
            <a:spLocks noGrp="1"/>
          </p:cNvSpPr>
          <p:nvPr>
            <p:ph type="body" idx="1"/>
          </p:nvPr>
        </p:nvSpPr>
        <p:spPr>
          <a:xfrm>
            <a:off x="2389095" y="5367338"/>
            <a:ext cx="7313295" cy="804863"/>
          </a:xfrm>
          <a:prstGeom prst="rect">
            <a:avLst/>
          </a:prstGeom>
          <a:noFill/>
          <a:ln>
            <a:noFill/>
          </a:ln>
        </p:spPr>
        <p:txBody>
          <a:bodyPr spcFirstLastPara="1" wrap="square" lIns="121875" tIns="60925" rIns="121875" bIns="60925" anchor="t" anchorCtr="0">
            <a:normAutofit/>
          </a:bodyPr>
          <a:lstStyle>
            <a:lvl1pPr marL="457200" lvl="0" indent="-228600" algn="l">
              <a:lnSpc>
                <a:spcPct val="100000"/>
              </a:lnSpc>
              <a:spcBef>
                <a:spcPts val="380"/>
              </a:spcBef>
              <a:spcAft>
                <a:spcPts val="0"/>
              </a:spcAft>
              <a:buClr>
                <a:schemeClr val="dk1"/>
              </a:buClr>
              <a:buSzPts val="1900"/>
              <a:buNone/>
              <a:defRPr sz="1900"/>
            </a:lvl1pPr>
            <a:lvl2pPr marL="914400" lvl="1" indent="-228600" algn="l">
              <a:lnSpc>
                <a:spcPct val="100000"/>
              </a:lnSpc>
              <a:spcBef>
                <a:spcPts val="320"/>
              </a:spcBef>
              <a:spcAft>
                <a:spcPts val="0"/>
              </a:spcAft>
              <a:buClr>
                <a:schemeClr val="dk1"/>
              </a:buClr>
              <a:buSzPts val="1600"/>
              <a:buNone/>
              <a:defRPr sz="1600"/>
            </a:lvl2pPr>
            <a:lvl3pPr marL="1371600" lvl="2" indent="-228600" algn="l">
              <a:lnSpc>
                <a:spcPct val="100000"/>
              </a:lnSpc>
              <a:spcBef>
                <a:spcPts val="260"/>
              </a:spcBef>
              <a:spcAft>
                <a:spcPts val="0"/>
              </a:spcAft>
              <a:buClr>
                <a:schemeClr val="dk1"/>
              </a:buClr>
              <a:buSzPts val="1300"/>
              <a:buNone/>
              <a:defRPr sz="1300"/>
            </a:lvl3pPr>
            <a:lvl4pPr marL="1828800" lvl="3" indent="-228600" algn="l">
              <a:lnSpc>
                <a:spcPct val="100000"/>
              </a:lnSpc>
              <a:spcBef>
                <a:spcPts val="240"/>
              </a:spcBef>
              <a:spcAft>
                <a:spcPts val="0"/>
              </a:spcAft>
              <a:buClr>
                <a:schemeClr val="dk1"/>
              </a:buClr>
              <a:buSzPts val="1200"/>
              <a:buNone/>
              <a:defRPr sz="1200"/>
            </a:lvl4pPr>
            <a:lvl5pPr marL="2286000" lvl="4" indent="-228600" algn="l">
              <a:lnSpc>
                <a:spcPct val="100000"/>
              </a:lnSpc>
              <a:spcBef>
                <a:spcPts val="240"/>
              </a:spcBef>
              <a:spcAft>
                <a:spcPts val="0"/>
              </a:spcAft>
              <a:buClr>
                <a:schemeClr val="dk1"/>
              </a:buClr>
              <a:buSzPts val="1200"/>
              <a:buNone/>
              <a:defRPr sz="1200"/>
            </a:lvl5pPr>
            <a:lvl6pPr marL="2743200" lvl="5" indent="-228600" algn="l">
              <a:lnSpc>
                <a:spcPct val="100000"/>
              </a:lnSpc>
              <a:spcBef>
                <a:spcPts val="240"/>
              </a:spcBef>
              <a:spcAft>
                <a:spcPts val="0"/>
              </a:spcAft>
              <a:buClr>
                <a:schemeClr val="dk1"/>
              </a:buClr>
              <a:buSzPts val="1200"/>
              <a:buNone/>
              <a:defRPr sz="1200"/>
            </a:lvl6pPr>
            <a:lvl7pPr marL="3200400" lvl="6" indent="-228600" algn="l">
              <a:lnSpc>
                <a:spcPct val="100000"/>
              </a:lnSpc>
              <a:spcBef>
                <a:spcPts val="240"/>
              </a:spcBef>
              <a:spcAft>
                <a:spcPts val="0"/>
              </a:spcAft>
              <a:buClr>
                <a:schemeClr val="dk1"/>
              </a:buClr>
              <a:buSzPts val="1200"/>
              <a:buNone/>
              <a:defRPr sz="1200"/>
            </a:lvl7pPr>
            <a:lvl8pPr marL="3657600" lvl="7" indent="-228600" algn="l">
              <a:lnSpc>
                <a:spcPct val="100000"/>
              </a:lnSpc>
              <a:spcBef>
                <a:spcPts val="240"/>
              </a:spcBef>
              <a:spcAft>
                <a:spcPts val="0"/>
              </a:spcAft>
              <a:buClr>
                <a:schemeClr val="dk1"/>
              </a:buClr>
              <a:buSzPts val="1200"/>
              <a:buNone/>
              <a:defRPr sz="1200"/>
            </a:lvl8pPr>
            <a:lvl9pPr marL="4114800" lvl="8" indent="-228600" algn="l">
              <a:lnSpc>
                <a:spcPct val="100000"/>
              </a:lnSpc>
              <a:spcBef>
                <a:spcPts val="240"/>
              </a:spcBef>
              <a:spcAft>
                <a:spcPts val="0"/>
              </a:spcAft>
              <a:buClr>
                <a:schemeClr val="dk1"/>
              </a:buClr>
              <a:buSzPts val="1200"/>
              <a:buNone/>
              <a:defRPr sz="1200"/>
            </a:lvl9pPr>
          </a:lstStyle>
          <a:p>
            <a:endParaRPr/>
          </a:p>
        </p:txBody>
      </p:sp>
      <p:sp>
        <p:nvSpPr>
          <p:cNvPr id="76" name="Google Shape;76;p2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1"/>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9"/>
        <p:cNvGrpSpPr/>
        <p:nvPr/>
      </p:nvGrpSpPr>
      <p:grpSpPr>
        <a:xfrm>
          <a:off x="0" y="0"/>
          <a:ext cx="0" cy="0"/>
          <a:chOff x="0" y="0"/>
          <a:chExt cx="0" cy="0"/>
        </a:xfrm>
      </p:grpSpPr>
      <p:sp>
        <p:nvSpPr>
          <p:cNvPr id="80" name="Google Shape;80;p22"/>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2"/>
          <p:cNvSpPr txBox="1">
            <a:spLocks noGrp="1"/>
          </p:cNvSpPr>
          <p:nvPr>
            <p:ph type="body" idx="1"/>
          </p:nvPr>
        </p:nvSpPr>
        <p:spPr>
          <a:xfrm rot="5400000">
            <a:off x="3600543" y="-1852677"/>
            <a:ext cx="4987739" cy="10969943"/>
          </a:xfrm>
          <a:prstGeom prst="rect">
            <a:avLst/>
          </a:prstGeom>
          <a:noFill/>
          <a:ln>
            <a:noFill/>
          </a:ln>
        </p:spPr>
        <p:txBody>
          <a:bodyPr spcFirstLastPara="1" wrap="square" lIns="121875" tIns="60925" rIns="121875" bIns="60925"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2" name="Google Shape;82;p22"/>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2"/>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2"/>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5"/>
        <p:cNvGrpSpPr/>
        <p:nvPr/>
      </p:nvGrpSpPr>
      <p:grpSpPr>
        <a:xfrm>
          <a:off x="0" y="0"/>
          <a:ext cx="0" cy="0"/>
          <a:chOff x="0" y="0"/>
          <a:chExt cx="0" cy="0"/>
        </a:xfrm>
      </p:grpSpPr>
      <p:sp>
        <p:nvSpPr>
          <p:cNvPr id="86" name="Google Shape;86;p23"/>
          <p:cNvSpPr txBox="1">
            <a:spLocks noGrp="1"/>
          </p:cNvSpPr>
          <p:nvPr>
            <p:ph type="title"/>
          </p:nvPr>
        </p:nvSpPr>
        <p:spPr>
          <a:xfrm rot="5400000">
            <a:off x="7282379" y="1829159"/>
            <a:ext cx="5851525" cy="2742486"/>
          </a:xfrm>
          <a:prstGeom prst="rect">
            <a:avLst/>
          </a:prstGeom>
          <a:noFill/>
          <a:ln>
            <a:noFill/>
          </a:ln>
        </p:spPr>
        <p:txBody>
          <a:bodyPr spcFirstLastPara="1" wrap="square" lIns="121875" tIns="60925" rIns="121875" bIns="60925" anchor="ctr" anchorCtr="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23"/>
          <p:cNvSpPr txBox="1">
            <a:spLocks noGrp="1"/>
          </p:cNvSpPr>
          <p:nvPr>
            <p:ph type="body" idx="1"/>
          </p:nvPr>
        </p:nvSpPr>
        <p:spPr>
          <a:xfrm rot="5400000">
            <a:off x="1695834" y="-811754"/>
            <a:ext cx="5851525" cy="8024310"/>
          </a:xfrm>
          <a:prstGeom prst="rect">
            <a:avLst/>
          </a:prstGeom>
          <a:noFill/>
          <a:ln>
            <a:noFill/>
          </a:ln>
        </p:spPr>
        <p:txBody>
          <a:bodyPr spcFirstLastPara="1" wrap="square" lIns="121875" tIns="60925" rIns="121875" bIns="60925"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8" name="Google Shape;88;p2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2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2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p:cSld name="Title Only">
    <p:bg>
      <p:bgPr>
        <a:solidFill>
          <a:schemeClr val="lt1"/>
        </a:solidFill>
        <a:effectLst/>
      </p:bgPr>
    </p:bg>
    <p:spTree>
      <p:nvGrpSpPr>
        <p:cNvPr id="1" name="Shape 97"/>
        <p:cNvGrpSpPr/>
        <p:nvPr/>
      </p:nvGrpSpPr>
      <p:grpSpPr>
        <a:xfrm>
          <a:off x="0" y="0"/>
          <a:ext cx="0" cy="0"/>
          <a:chOff x="0" y="0"/>
          <a:chExt cx="0" cy="0"/>
        </a:xfrm>
      </p:grpSpPr>
      <p:sp>
        <p:nvSpPr>
          <p:cNvPr id="98" name="Google Shape;98;p13"/>
          <p:cNvSpPr txBox="1">
            <a:spLocks noGrp="1"/>
          </p:cNvSpPr>
          <p:nvPr>
            <p:ph type="ftr" idx="11"/>
          </p:nvPr>
        </p:nvSpPr>
        <p:spPr>
          <a:xfrm>
            <a:off x="621359" y="6356351"/>
            <a:ext cx="3859795" cy="365125"/>
          </a:xfrm>
          <a:prstGeom prst="rect">
            <a:avLst/>
          </a:prstGeom>
          <a:noFill/>
          <a:ln>
            <a:noFill/>
          </a:ln>
        </p:spPr>
        <p:txBody>
          <a:bodyPr spcFirstLastPara="1" wrap="square" lIns="0" tIns="60925" rIns="0" bIns="60925" anchor="ctr" anchorCtr="0">
            <a:noAutofit/>
          </a:bodyPr>
          <a:lstStyle>
            <a:lvl1pPr lvl="0" algn="l">
              <a:lnSpc>
                <a:spcPct val="100000"/>
              </a:lnSpc>
              <a:spcBef>
                <a:spcPts val="0"/>
              </a:spcBef>
              <a:spcAft>
                <a:spcPts val="0"/>
              </a:spcAft>
              <a:buSzPts val="1400"/>
              <a:buNone/>
              <a:defRPr>
                <a:solidFill>
                  <a:srgbClr val="BFBFB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13"/>
          <p:cNvSpPr/>
          <p:nvPr/>
        </p:nvSpPr>
        <p:spPr>
          <a:xfrm>
            <a:off x="0" y="282142"/>
            <a:ext cx="117748" cy="71108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100" name="Google Shape;100;p13"/>
          <p:cNvSpPr txBox="1">
            <a:spLocks noGrp="1"/>
          </p:cNvSpPr>
          <p:nvPr>
            <p:ph type="sldNum" idx="12"/>
          </p:nvPr>
        </p:nvSpPr>
        <p:spPr>
          <a:xfrm>
            <a:off x="11079210" y="6416771"/>
            <a:ext cx="516420" cy="441229"/>
          </a:xfrm>
          <a:prstGeom prst="rect">
            <a:avLst/>
          </a:prstGeom>
          <a:solidFill>
            <a:srgbClr val="F2F2F2"/>
          </a:solidFill>
          <a:ln>
            <a:noFill/>
          </a:ln>
        </p:spPr>
        <p:txBody>
          <a:bodyPr spcFirstLastPara="1" wrap="square" lIns="0" tIns="60925" rIns="0" bIns="60925"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01" name="Google Shape;101;p13"/>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le Slide" type="title">
  <p:cSld name="TITLE">
    <p:bg>
      <p:bgPr>
        <a:solidFill>
          <a:schemeClr val="lt1"/>
        </a:solidFill>
        <a:effectLst/>
      </p:bgPr>
    </p:bg>
    <p:spTree>
      <p:nvGrpSpPr>
        <p:cNvPr id="1" name="Shape 102"/>
        <p:cNvGrpSpPr/>
        <p:nvPr/>
      </p:nvGrpSpPr>
      <p:grpSpPr>
        <a:xfrm>
          <a:off x="0" y="0"/>
          <a:ext cx="0" cy="0"/>
          <a:chOff x="0" y="0"/>
          <a:chExt cx="0" cy="0"/>
        </a:xfrm>
      </p:grpSpPr>
      <p:pic>
        <p:nvPicPr>
          <p:cNvPr id="103" name="Google Shape;103;p24"/>
          <p:cNvPicPr preferRelativeResize="0"/>
          <p:nvPr/>
        </p:nvPicPr>
        <p:blipFill rotWithShape="1">
          <a:blip r:embed="rId2">
            <a:alphaModFix/>
          </a:blip>
          <a:srcRect/>
          <a:stretch/>
        </p:blipFill>
        <p:spPr>
          <a:xfrm>
            <a:off x="0" y="1"/>
            <a:ext cx="12188824" cy="6858794"/>
          </a:xfrm>
          <a:prstGeom prst="rect">
            <a:avLst/>
          </a:prstGeom>
          <a:noFill/>
          <a:ln>
            <a:noFill/>
          </a:ln>
        </p:spPr>
      </p:pic>
      <p:sp>
        <p:nvSpPr>
          <p:cNvPr id="104" name="Google Shape;104;p24"/>
          <p:cNvSpPr/>
          <p:nvPr/>
        </p:nvSpPr>
        <p:spPr>
          <a:xfrm>
            <a:off x="-1" y="0"/>
            <a:ext cx="12188826" cy="6858000"/>
          </a:xfrm>
          <a:prstGeom prst="rect">
            <a:avLst/>
          </a:prstGeom>
          <a:solidFill>
            <a:srgbClr val="0C0C0C">
              <a:alpha val="4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105" name="Google Shape;105;p24"/>
          <p:cNvSpPr/>
          <p:nvPr/>
        </p:nvSpPr>
        <p:spPr>
          <a:xfrm rot="10800000">
            <a:off x="0" y="0"/>
            <a:ext cx="837828" cy="837828"/>
          </a:xfrm>
          <a:custGeom>
            <a:avLst/>
            <a:gdLst/>
            <a:ahLst/>
            <a:cxnLst/>
            <a:rect l="l" t="t" r="r" b="b"/>
            <a:pathLst>
              <a:path w="1080120" h="1080120" extrusionOk="0">
                <a:moveTo>
                  <a:pt x="0" y="1080120"/>
                </a:moveTo>
                <a:lnTo>
                  <a:pt x="1080120" y="0"/>
                </a:lnTo>
                <a:lnTo>
                  <a:pt x="1080120" y="1080120"/>
                </a:lnTo>
                <a:lnTo>
                  <a:pt x="0" y="1080120"/>
                </a:lnTo>
                <a:close/>
              </a:path>
            </a:pathLst>
          </a:custGeom>
          <a:solidFill>
            <a:schemeClr val="accent1">
              <a:alpha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106" name="Google Shape;106;p24"/>
          <p:cNvSpPr/>
          <p:nvPr/>
        </p:nvSpPr>
        <p:spPr>
          <a:xfrm rot="-5400000" flipH="1">
            <a:off x="11783044" y="6452219"/>
            <a:ext cx="405780" cy="405780"/>
          </a:xfrm>
          <a:custGeom>
            <a:avLst/>
            <a:gdLst/>
            <a:ahLst/>
            <a:cxnLst/>
            <a:rect l="l" t="t" r="r" b="b"/>
            <a:pathLst>
              <a:path w="1080120" h="1080120" extrusionOk="0">
                <a:moveTo>
                  <a:pt x="0" y="1080120"/>
                </a:moveTo>
                <a:lnTo>
                  <a:pt x="1080120" y="0"/>
                </a:lnTo>
                <a:lnTo>
                  <a:pt x="1080120" y="1080120"/>
                </a:lnTo>
                <a:lnTo>
                  <a:pt x="0" y="1080120"/>
                </a:lnTo>
                <a:close/>
              </a:path>
            </a:pathLst>
          </a:custGeom>
          <a:solidFill>
            <a:schemeClr val="accent1">
              <a:alpha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107" name="Google Shape;107;p24"/>
          <p:cNvSpPr txBox="1">
            <a:spLocks noGrp="1"/>
          </p:cNvSpPr>
          <p:nvPr>
            <p:ph type="ctrTitle"/>
          </p:nvPr>
        </p:nvSpPr>
        <p:spPr>
          <a:xfrm>
            <a:off x="1202963" y="4456045"/>
            <a:ext cx="9782900" cy="610820"/>
          </a:xfrm>
          <a:prstGeom prst="rect">
            <a:avLst/>
          </a:prstGeom>
          <a:noFill/>
          <a:ln>
            <a:noFill/>
          </a:ln>
        </p:spPr>
        <p:txBody>
          <a:bodyPr spcFirstLastPara="1" wrap="square" lIns="0" tIns="60925" rIns="0" bIns="60925" anchor="b" anchorCtr="0">
            <a:noAutofit/>
          </a:bodyPr>
          <a:lstStyle>
            <a:lvl1pPr lvl="0" algn="ctr">
              <a:lnSpc>
                <a:spcPct val="100000"/>
              </a:lnSpc>
              <a:spcBef>
                <a:spcPts val="0"/>
              </a:spcBef>
              <a:spcAft>
                <a:spcPts val="0"/>
              </a:spcAft>
              <a:buClr>
                <a:schemeClr val="lt1"/>
              </a:buClr>
              <a:buSzPts val="5400"/>
              <a:buFont typeface="Open Sans"/>
              <a:buNone/>
              <a:defRPr sz="5400">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24"/>
          <p:cNvSpPr txBox="1">
            <a:spLocks noGrp="1"/>
          </p:cNvSpPr>
          <p:nvPr>
            <p:ph type="subTitle" idx="1"/>
          </p:nvPr>
        </p:nvSpPr>
        <p:spPr>
          <a:xfrm>
            <a:off x="1202964" y="5098282"/>
            <a:ext cx="9782898" cy="764440"/>
          </a:xfrm>
          <a:prstGeom prst="rect">
            <a:avLst/>
          </a:prstGeom>
          <a:noFill/>
          <a:ln>
            <a:noFill/>
          </a:ln>
        </p:spPr>
        <p:txBody>
          <a:bodyPr spcFirstLastPara="1" wrap="square" lIns="0" tIns="60925" rIns="0" bIns="60925" anchor="t" anchorCtr="0">
            <a:normAutofit/>
          </a:bodyPr>
          <a:lstStyle>
            <a:lvl1pPr lvl="0" algn="ctr">
              <a:lnSpc>
                <a:spcPct val="100000"/>
              </a:lnSpc>
              <a:spcBef>
                <a:spcPts val="560"/>
              </a:spcBef>
              <a:spcAft>
                <a:spcPts val="0"/>
              </a:spcAft>
              <a:buClr>
                <a:schemeClr val="lt1"/>
              </a:buClr>
              <a:buSzPts val="2800"/>
              <a:buNone/>
              <a:defRPr sz="2800">
                <a:solidFill>
                  <a:schemeClr val="lt1"/>
                </a:solidFill>
                <a:latin typeface="Open Sans"/>
                <a:ea typeface="Open Sans"/>
                <a:cs typeface="Open Sans"/>
                <a:sym typeface="Open Sans"/>
              </a:defRPr>
            </a:lvl1pPr>
            <a:lvl2pPr lvl="1" algn="ctr">
              <a:lnSpc>
                <a:spcPct val="100000"/>
              </a:lnSpc>
              <a:spcBef>
                <a:spcPts val="640"/>
              </a:spcBef>
              <a:spcAft>
                <a:spcPts val="0"/>
              </a:spcAft>
              <a:buClr>
                <a:srgbClr val="888888"/>
              </a:buClr>
              <a:buSzPts val="32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540"/>
              </a:spcBef>
              <a:spcAft>
                <a:spcPts val="0"/>
              </a:spcAft>
              <a:buClr>
                <a:srgbClr val="888888"/>
              </a:buClr>
              <a:buSzPts val="2700"/>
              <a:buNone/>
              <a:defRPr>
                <a:solidFill>
                  <a:srgbClr val="888888"/>
                </a:solidFill>
              </a:defRPr>
            </a:lvl6pPr>
            <a:lvl7pPr lvl="6" algn="ctr">
              <a:lnSpc>
                <a:spcPct val="100000"/>
              </a:lnSpc>
              <a:spcBef>
                <a:spcPts val="540"/>
              </a:spcBef>
              <a:spcAft>
                <a:spcPts val="0"/>
              </a:spcAft>
              <a:buClr>
                <a:srgbClr val="888888"/>
              </a:buClr>
              <a:buSzPts val="2700"/>
              <a:buNone/>
              <a:defRPr>
                <a:solidFill>
                  <a:srgbClr val="888888"/>
                </a:solidFill>
              </a:defRPr>
            </a:lvl7pPr>
            <a:lvl8pPr lvl="7" algn="ctr">
              <a:lnSpc>
                <a:spcPct val="100000"/>
              </a:lnSpc>
              <a:spcBef>
                <a:spcPts val="540"/>
              </a:spcBef>
              <a:spcAft>
                <a:spcPts val="0"/>
              </a:spcAft>
              <a:buClr>
                <a:srgbClr val="888888"/>
              </a:buClr>
              <a:buSzPts val="2700"/>
              <a:buNone/>
              <a:defRPr>
                <a:solidFill>
                  <a:srgbClr val="888888"/>
                </a:solidFill>
              </a:defRPr>
            </a:lvl8pPr>
            <a:lvl9pPr lvl="8" algn="ctr">
              <a:lnSpc>
                <a:spcPct val="100000"/>
              </a:lnSpc>
              <a:spcBef>
                <a:spcPts val="540"/>
              </a:spcBef>
              <a:spcAft>
                <a:spcPts val="0"/>
              </a:spcAft>
              <a:buClr>
                <a:srgbClr val="888888"/>
              </a:buClr>
              <a:buSzPts val="2700"/>
              <a:buNone/>
              <a:defRPr>
                <a:solidFill>
                  <a:srgbClr val="888888"/>
                </a:solidFill>
              </a:defRPr>
            </a:lvl9pPr>
          </a:lstStyle>
          <a:p>
            <a:endParaRPr/>
          </a:p>
        </p:txBody>
      </p:sp>
      <p:sp>
        <p:nvSpPr>
          <p:cNvPr id="109" name="Google Shape;109;p24"/>
          <p:cNvSpPr txBox="1">
            <a:spLocks noGrp="1"/>
          </p:cNvSpPr>
          <p:nvPr>
            <p:ph type="ftr" idx="11"/>
          </p:nvPr>
        </p:nvSpPr>
        <p:spPr>
          <a:xfrm>
            <a:off x="621359" y="6356351"/>
            <a:ext cx="3859795" cy="365125"/>
          </a:xfrm>
          <a:prstGeom prst="rect">
            <a:avLst/>
          </a:prstGeom>
          <a:noFill/>
          <a:ln>
            <a:noFill/>
          </a:ln>
        </p:spPr>
        <p:txBody>
          <a:bodyPr spcFirstLastPara="1" wrap="square" lIns="0" tIns="60925" rIns="0" bIns="60925" anchor="ctr" anchorCtr="0">
            <a:noAutofit/>
          </a:bodyPr>
          <a:lstStyle>
            <a:lvl1pPr lvl="0" algn="l">
              <a:lnSpc>
                <a:spcPct val="100000"/>
              </a:lnSpc>
              <a:spcBef>
                <a:spcPts val="0"/>
              </a:spcBef>
              <a:spcAft>
                <a:spcPts val="0"/>
              </a:spcAft>
              <a:buSzPts val="1400"/>
              <a:buNone/>
              <a:defRPr>
                <a:solidFill>
                  <a:srgbClr val="BFBFB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24"/>
          <p:cNvSpPr txBox="1">
            <a:spLocks noGrp="1"/>
          </p:cNvSpPr>
          <p:nvPr>
            <p:ph type="sldNum" idx="12"/>
          </p:nvPr>
        </p:nvSpPr>
        <p:spPr>
          <a:xfrm>
            <a:off x="11079210" y="6416771"/>
            <a:ext cx="516420" cy="441229"/>
          </a:xfrm>
          <a:prstGeom prst="rect">
            <a:avLst/>
          </a:prstGeom>
          <a:noFill/>
          <a:ln>
            <a:noFill/>
          </a:ln>
        </p:spPr>
        <p:txBody>
          <a:bodyPr spcFirstLastPara="1" wrap="square" lIns="0" tIns="60925" rIns="0" bIns="60925"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BFBFB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BFBFB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BFBFB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BFBFB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BFBFB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BFBFB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BFBFB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BFBFB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BFBFB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lt1"/>
        </a:solidFill>
        <a:effectLst/>
      </p:bgPr>
    </p:bg>
    <p:spTree>
      <p:nvGrpSpPr>
        <p:cNvPr id="1" name="Shape 111"/>
        <p:cNvGrpSpPr/>
        <p:nvPr/>
      </p:nvGrpSpPr>
      <p:grpSpPr>
        <a:xfrm>
          <a:off x="0" y="0"/>
          <a:ext cx="0" cy="0"/>
          <a:chOff x="0" y="0"/>
          <a:chExt cx="0" cy="0"/>
        </a:xfrm>
      </p:grpSpPr>
      <p:sp>
        <p:nvSpPr>
          <p:cNvPr id="112" name="Google Shape;112;p25"/>
          <p:cNvSpPr txBox="1">
            <a:spLocks noGrp="1"/>
          </p:cNvSpPr>
          <p:nvPr>
            <p:ph type="ctrTitle"/>
          </p:nvPr>
        </p:nvSpPr>
        <p:spPr>
          <a:xfrm>
            <a:off x="914162" y="2130426"/>
            <a:ext cx="10360501" cy="1470025"/>
          </a:xfrm>
          <a:prstGeom prst="rect">
            <a:avLst/>
          </a:prstGeom>
          <a:noFill/>
          <a:ln>
            <a:noFill/>
          </a:ln>
        </p:spPr>
        <p:txBody>
          <a:bodyPr spcFirstLastPara="1" wrap="square" lIns="0" tIns="60925" rIns="0" bIns="60925" anchor="ctr" anchorCtr="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25"/>
          <p:cNvSpPr txBox="1">
            <a:spLocks noGrp="1"/>
          </p:cNvSpPr>
          <p:nvPr>
            <p:ph type="subTitle" idx="1"/>
          </p:nvPr>
        </p:nvSpPr>
        <p:spPr>
          <a:xfrm>
            <a:off x="1828324" y="3886200"/>
            <a:ext cx="8532178" cy="1752600"/>
          </a:xfrm>
          <a:prstGeom prst="rect">
            <a:avLst/>
          </a:prstGeom>
          <a:noFill/>
          <a:ln>
            <a:noFill/>
          </a:ln>
        </p:spPr>
        <p:txBody>
          <a:bodyPr spcFirstLastPara="1" wrap="square" lIns="0" tIns="60925" rIns="0" bIns="60925" anchor="t" anchorCtr="0">
            <a:normAutofit/>
          </a:bodyPr>
          <a:lstStyle>
            <a:lvl1pPr lvl="0" algn="ctr">
              <a:lnSpc>
                <a:spcPct val="100000"/>
              </a:lnSpc>
              <a:spcBef>
                <a:spcPts val="720"/>
              </a:spcBef>
              <a:spcAft>
                <a:spcPts val="0"/>
              </a:spcAft>
              <a:buClr>
                <a:srgbClr val="888888"/>
              </a:buClr>
              <a:buSzPts val="3600"/>
              <a:buNone/>
              <a:defRPr>
                <a:solidFill>
                  <a:srgbClr val="888888"/>
                </a:solidFill>
              </a:defRPr>
            </a:lvl1pPr>
            <a:lvl2pPr lvl="1" algn="ctr">
              <a:lnSpc>
                <a:spcPct val="100000"/>
              </a:lnSpc>
              <a:spcBef>
                <a:spcPts val="640"/>
              </a:spcBef>
              <a:spcAft>
                <a:spcPts val="0"/>
              </a:spcAft>
              <a:buClr>
                <a:srgbClr val="888888"/>
              </a:buClr>
              <a:buSzPts val="32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540"/>
              </a:spcBef>
              <a:spcAft>
                <a:spcPts val="0"/>
              </a:spcAft>
              <a:buClr>
                <a:srgbClr val="888888"/>
              </a:buClr>
              <a:buSzPts val="2700"/>
              <a:buNone/>
              <a:defRPr>
                <a:solidFill>
                  <a:srgbClr val="888888"/>
                </a:solidFill>
              </a:defRPr>
            </a:lvl6pPr>
            <a:lvl7pPr lvl="6" algn="ctr">
              <a:lnSpc>
                <a:spcPct val="100000"/>
              </a:lnSpc>
              <a:spcBef>
                <a:spcPts val="540"/>
              </a:spcBef>
              <a:spcAft>
                <a:spcPts val="0"/>
              </a:spcAft>
              <a:buClr>
                <a:srgbClr val="888888"/>
              </a:buClr>
              <a:buSzPts val="2700"/>
              <a:buNone/>
              <a:defRPr>
                <a:solidFill>
                  <a:srgbClr val="888888"/>
                </a:solidFill>
              </a:defRPr>
            </a:lvl7pPr>
            <a:lvl8pPr lvl="7" algn="ctr">
              <a:lnSpc>
                <a:spcPct val="100000"/>
              </a:lnSpc>
              <a:spcBef>
                <a:spcPts val="540"/>
              </a:spcBef>
              <a:spcAft>
                <a:spcPts val="0"/>
              </a:spcAft>
              <a:buClr>
                <a:srgbClr val="888888"/>
              </a:buClr>
              <a:buSzPts val="2700"/>
              <a:buNone/>
              <a:defRPr>
                <a:solidFill>
                  <a:srgbClr val="888888"/>
                </a:solidFill>
              </a:defRPr>
            </a:lvl8pPr>
            <a:lvl9pPr lvl="8" algn="ctr">
              <a:lnSpc>
                <a:spcPct val="100000"/>
              </a:lnSpc>
              <a:spcBef>
                <a:spcPts val="540"/>
              </a:spcBef>
              <a:spcAft>
                <a:spcPts val="0"/>
              </a:spcAft>
              <a:buClr>
                <a:srgbClr val="888888"/>
              </a:buClr>
              <a:buSzPts val="2700"/>
              <a:buNone/>
              <a:defRPr>
                <a:solidFill>
                  <a:srgbClr val="888888"/>
                </a:solidFill>
              </a:defRPr>
            </a:lvl9pPr>
          </a:lstStyle>
          <a:p>
            <a:endParaRPr/>
          </a:p>
        </p:txBody>
      </p:sp>
      <p:sp>
        <p:nvSpPr>
          <p:cNvPr id="114" name="Google Shape;114;p25"/>
          <p:cNvSpPr txBox="1">
            <a:spLocks noGrp="1"/>
          </p:cNvSpPr>
          <p:nvPr>
            <p:ph type="ftr" idx="11"/>
          </p:nvPr>
        </p:nvSpPr>
        <p:spPr>
          <a:xfrm>
            <a:off x="621359" y="6356351"/>
            <a:ext cx="3859795" cy="365125"/>
          </a:xfrm>
          <a:prstGeom prst="rect">
            <a:avLst/>
          </a:prstGeom>
          <a:noFill/>
          <a:ln>
            <a:noFill/>
          </a:ln>
        </p:spPr>
        <p:txBody>
          <a:bodyPr spcFirstLastPara="1" wrap="square" lIns="0" tIns="60925" rIns="0" bIns="60925" anchor="ctr" anchorCtr="0">
            <a:noAutofit/>
          </a:bodyPr>
          <a:lstStyle>
            <a:lvl1pPr lvl="0" algn="l">
              <a:lnSpc>
                <a:spcPct val="100000"/>
              </a:lnSpc>
              <a:spcBef>
                <a:spcPts val="0"/>
              </a:spcBef>
              <a:spcAft>
                <a:spcPts val="0"/>
              </a:spcAft>
              <a:buSzPts val="1400"/>
              <a:buNone/>
              <a:defRPr>
                <a:solidFill>
                  <a:srgbClr val="BFBFB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25"/>
          <p:cNvSpPr txBox="1">
            <a:spLocks noGrp="1"/>
          </p:cNvSpPr>
          <p:nvPr>
            <p:ph type="sldNum" idx="12"/>
          </p:nvPr>
        </p:nvSpPr>
        <p:spPr>
          <a:xfrm>
            <a:off x="11079210" y="6416771"/>
            <a:ext cx="516420" cy="441229"/>
          </a:xfrm>
          <a:prstGeom prst="rect">
            <a:avLst/>
          </a:prstGeom>
          <a:noFill/>
          <a:ln>
            <a:noFill/>
          </a:ln>
        </p:spPr>
        <p:txBody>
          <a:bodyPr spcFirstLastPara="1" wrap="square" lIns="0" tIns="60925" rIns="0" bIns="60925"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solidFill>
          <a:schemeClr val="lt1"/>
        </a:solidFill>
        <a:effectLst/>
      </p:bgPr>
    </p:bg>
    <p:spTree>
      <p:nvGrpSpPr>
        <p:cNvPr id="1" name="Shape 116"/>
        <p:cNvGrpSpPr/>
        <p:nvPr/>
      </p:nvGrpSpPr>
      <p:grpSpPr>
        <a:xfrm>
          <a:off x="0" y="0"/>
          <a:ext cx="0" cy="0"/>
          <a:chOff x="0" y="0"/>
          <a:chExt cx="0" cy="0"/>
        </a:xfrm>
      </p:grpSpPr>
      <p:sp>
        <p:nvSpPr>
          <p:cNvPr id="117" name="Google Shape;117;p26"/>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26"/>
          <p:cNvSpPr txBox="1">
            <a:spLocks noGrp="1"/>
          </p:cNvSpPr>
          <p:nvPr>
            <p:ph type="body" idx="1"/>
          </p:nvPr>
        </p:nvSpPr>
        <p:spPr>
          <a:xfrm>
            <a:off x="609441" y="1138425"/>
            <a:ext cx="10969943" cy="4987739"/>
          </a:xfrm>
          <a:prstGeom prst="rect">
            <a:avLst/>
          </a:prstGeom>
          <a:noFill/>
          <a:ln>
            <a:noFill/>
          </a:ln>
        </p:spPr>
        <p:txBody>
          <a:bodyPr spcFirstLastPara="1" wrap="square" lIns="0" tIns="60925" rIns="0" bIns="60925"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9" name="Google Shape;119;p26"/>
          <p:cNvSpPr txBox="1">
            <a:spLocks noGrp="1"/>
          </p:cNvSpPr>
          <p:nvPr>
            <p:ph type="ftr" idx="11"/>
          </p:nvPr>
        </p:nvSpPr>
        <p:spPr>
          <a:xfrm>
            <a:off x="621359" y="6356351"/>
            <a:ext cx="3859795" cy="365125"/>
          </a:xfrm>
          <a:prstGeom prst="rect">
            <a:avLst/>
          </a:prstGeom>
          <a:noFill/>
          <a:ln>
            <a:noFill/>
          </a:ln>
        </p:spPr>
        <p:txBody>
          <a:bodyPr spcFirstLastPara="1" wrap="square" lIns="0" tIns="60925" rIns="0" bIns="60925" anchor="ctr" anchorCtr="0">
            <a:noAutofit/>
          </a:bodyPr>
          <a:lstStyle>
            <a:lvl1pPr lvl="0" algn="l">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26"/>
          <p:cNvSpPr txBox="1">
            <a:spLocks noGrp="1"/>
          </p:cNvSpPr>
          <p:nvPr>
            <p:ph type="sldNum" idx="12"/>
          </p:nvPr>
        </p:nvSpPr>
        <p:spPr>
          <a:xfrm>
            <a:off x="11079210" y="6416771"/>
            <a:ext cx="516420" cy="441229"/>
          </a:xfrm>
          <a:prstGeom prst="rect">
            <a:avLst/>
          </a:prstGeom>
          <a:noFill/>
          <a:ln>
            <a:noFill/>
          </a:ln>
        </p:spPr>
        <p:txBody>
          <a:bodyPr spcFirstLastPara="1" wrap="square" lIns="0" tIns="60925" rIns="0" bIns="60925"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21"/>
        <p:cNvGrpSpPr/>
        <p:nvPr/>
      </p:nvGrpSpPr>
      <p:grpSpPr>
        <a:xfrm>
          <a:off x="0" y="0"/>
          <a:ext cx="0" cy="0"/>
          <a:chOff x="0" y="0"/>
          <a:chExt cx="0" cy="0"/>
        </a:xfrm>
      </p:grpSpPr>
      <p:sp>
        <p:nvSpPr>
          <p:cNvPr id="122" name="Google Shape;122;p27"/>
          <p:cNvSpPr txBox="1">
            <a:spLocks noGrp="1"/>
          </p:cNvSpPr>
          <p:nvPr>
            <p:ph type="title"/>
          </p:nvPr>
        </p:nvSpPr>
        <p:spPr>
          <a:xfrm>
            <a:off x="962833" y="4406901"/>
            <a:ext cx="10360501" cy="1362075"/>
          </a:xfrm>
          <a:prstGeom prst="rect">
            <a:avLst/>
          </a:prstGeom>
          <a:noFill/>
          <a:ln>
            <a:noFill/>
          </a:ln>
        </p:spPr>
        <p:txBody>
          <a:bodyPr spcFirstLastPara="1" wrap="square" lIns="0" tIns="60925" rIns="0" bIns="60925" anchor="t" anchorCtr="0">
            <a:normAutofit/>
          </a:bodyPr>
          <a:lstStyle>
            <a:lvl1pPr lvl="0" algn="l">
              <a:lnSpc>
                <a:spcPct val="100000"/>
              </a:lnSpc>
              <a:spcBef>
                <a:spcPts val="0"/>
              </a:spcBef>
              <a:spcAft>
                <a:spcPts val="0"/>
              </a:spcAft>
              <a:buClr>
                <a:schemeClr val="dk1"/>
              </a:buClr>
              <a:buSzPts val="5300"/>
              <a:buFont typeface="Open Sans"/>
              <a:buNone/>
              <a:defRPr sz="53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27"/>
          <p:cNvSpPr txBox="1">
            <a:spLocks noGrp="1"/>
          </p:cNvSpPr>
          <p:nvPr>
            <p:ph type="body" idx="1"/>
          </p:nvPr>
        </p:nvSpPr>
        <p:spPr>
          <a:xfrm>
            <a:off x="962833" y="2906713"/>
            <a:ext cx="10360501" cy="1500187"/>
          </a:xfrm>
          <a:prstGeom prst="rect">
            <a:avLst/>
          </a:prstGeom>
          <a:noFill/>
          <a:ln>
            <a:noFill/>
          </a:ln>
        </p:spPr>
        <p:txBody>
          <a:bodyPr spcFirstLastPara="1" wrap="square" lIns="0" tIns="60925" rIns="0" bIns="60925" anchor="b" anchorCtr="0">
            <a:normAutofit/>
          </a:bodyPr>
          <a:lstStyle>
            <a:lvl1pPr marL="457200" lvl="0" indent="-228600" algn="l">
              <a:lnSpc>
                <a:spcPct val="100000"/>
              </a:lnSpc>
              <a:spcBef>
                <a:spcPts val="540"/>
              </a:spcBef>
              <a:spcAft>
                <a:spcPts val="0"/>
              </a:spcAft>
              <a:buClr>
                <a:srgbClr val="888888"/>
              </a:buClr>
              <a:buSzPts val="2700"/>
              <a:buNone/>
              <a:defRPr sz="2700">
                <a:solidFill>
                  <a:srgbClr val="888888"/>
                </a:solidFill>
              </a:defRPr>
            </a:lvl1pPr>
            <a:lvl2pPr marL="914400" lvl="1" indent="-228600" algn="l">
              <a:lnSpc>
                <a:spcPct val="100000"/>
              </a:lnSpc>
              <a:spcBef>
                <a:spcPts val="480"/>
              </a:spcBef>
              <a:spcAft>
                <a:spcPts val="0"/>
              </a:spcAft>
              <a:buClr>
                <a:srgbClr val="888888"/>
              </a:buClr>
              <a:buSzPts val="2400"/>
              <a:buNone/>
              <a:defRPr sz="2400">
                <a:solidFill>
                  <a:srgbClr val="888888"/>
                </a:solidFill>
              </a:defRPr>
            </a:lvl2pPr>
            <a:lvl3pPr marL="1371600" lvl="2" indent="-228600" algn="l">
              <a:lnSpc>
                <a:spcPct val="100000"/>
              </a:lnSpc>
              <a:spcBef>
                <a:spcPts val="420"/>
              </a:spcBef>
              <a:spcAft>
                <a:spcPts val="0"/>
              </a:spcAft>
              <a:buClr>
                <a:srgbClr val="888888"/>
              </a:buClr>
              <a:buSzPts val="2100"/>
              <a:buNone/>
              <a:defRPr sz="2100">
                <a:solidFill>
                  <a:srgbClr val="888888"/>
                </a:solidFill>
              </a:defRPr>
            </a:lvl3pPr>
            <a:lvl4pPr marL="1828800" lvl="3" indent="-228600" algn="l">
              <a:lnSpc>
                <a:spcPct val="100000"/>
              </a:lnSpc>
              <a:spcBef>
                <a:spcPts val="380"/>
              </a:spcBef>
              <a:spcAft>
                <a:spcPts val="0"/>
              </a:spcAft>
              <a:buClr>
                <a:srgbClr val="888888"/>
              </a:buClr>
              <a:buSzPts val="1900"/>
              <a:buNone/>
              <a:defRPr sz="1900">
                <a:solidFill>
                  <a:srgbClr val="888888"/>
                </a:solidFill>
              </a:defRPr>
            </a:lvl4pPr>
            <a:lvl5pPr marL="2286000" lvl="4" indent="-228600" algn="l">
              <a:lnSpc>
                <a:spcPct val="100000"/>
              </a:lnSpc>
              <a:spcBef>
                <a:spcPts val="380"/>
              </a:spcBef>
              <a:spcAft>
                <a:spcPts val="0"/>
              </a:spcAft>
              <a:buClr>
                <a:srgbClr val="888888"/>
              </a:buClr>
              <a:buSzPts val="1900"/>
              <a:buNone/>
              <a:defRPr sz="1900">
                <a:solidFill>
                  <a:srgbClr val="888888"/>
                </a:solidFill>
              </a:defRPr>
            </a:lvl5pPr>
            <a:lvl6pPr marL="2743200" lvl="5" indent="-228600" algn="l">
              <a:lnSpc>
                <a:spcPct val="100000"/>
              </a:lnSpc>
              <a:spcBef>
                <a:spcPts val="380"/>
              </a:spcBef>
              <a:spcAft>
                <a:spcPts val="0"/>
              </a:spcAft>
              <a:buClr>
                <a:srgbClr val="888888"/>
              </a:buClr>
              <a:buSzPts val="1900"/>
              <a:buNone/>
              <a:defRPr sz="1900">
                <a:solidFill>
                  <a:srgbClr val="888888"/>
                </a:solidFill>
              </a:defRPr>
            </a:lvl6pPr>
            <a:lvl7pPr marL="3200400" lvl="6" indent="-228600" algn="l">
              <a:lnSpc>
                <a:spcPct val="100000"/>
              </a:lnSpc>
              <a:spcBef>
                <a:spcPts val="380"/>
              </a:spcBef>
              <a:spcAft>
                <a:spcPts val="0"/>
              </a:spcAft>
              <a:buClr>
                <a:srgbClr val="888888"/>
              </a:buClr>
              <a:buSzPts val="1900"/>
              <a:buNone/>
              <a:defRPr sz="1900">
                <a:solidFill>
                  <a:srgbClr val="888888"/>
                </a:solidFill>
              </a:defRPr>
            </a:lvl7pPr>
            <a:lvl8pPr marL="3657600" lvl="7" indent="-228600" algn="l">
              <a:lnSpc>
                <a:spcPct val="100000"/>
              </a:lnSpc>
              <a:spcBef>
                <a:spcPts val="380"/>
              </a:spcBef>
              <a:spcAft>
                <a:spcPts val="0"/>
              </a:spcAft>
              <a:buClr>
                <a:srgbClr val="888888"/>
              </a:buClr>
              <a:buSzPts val="1900"/>
              <a:buNone/>
              <a:defRPr sz="1900">
                <a:solidFill>
                  <a:srgbClr val="888888"/>
                </a:solidFill>
              </a:defRPr>
            </a:lvl8pPr>
            <a:lvl9pPr marL="4114800" lvl="8" indent="-228600" algn="l">
              <a:lnSpc>
                <a:spcPct val="100000"/>
              </a:lnSpc>
              <a:spcBef>
                <a:spcPts val="380"/>
              </a:spcBef>
              <a:spcAft>
                <a:spcPts val="0"/>
              </a:spcAft>
              <a:buClr>
                <a:srgbClr val="888888"/>
              </a:buClr>
              <a:buSzPts val="1900"/>
              <a:buNone/>
              <a:defRPr sz="1900">
                <a:solidFill>
                  <a:srgbClr val="888888"/>
                </a:solidFill>
              </a:defRPr>
            </a:lvl9pPr>
          </a:lstStyle>
          <a:p>
            <a:endParaRPr/>
          </a:p>
        </p:txBody>
      </p:sp>
      <p:sp>
        <p:nvSpPr>
          <p:cNvPr id="124" name="Google Shape;124;p27"/>
          <p:cNvSpPr txBox="1">
            <a:spLocks noGrp="1"/>
          </p:cNvSpPr>
          <p:nvPr>
            <p:ph type="ftr" idx="11"/>
          </p:nvPr>
        </p:nvSpPr>
        <p:spPr>
          <a:xfrm>
            <a:off x="621359" y="6356351"/>
            <a:ext cx="3859795" cy="365125"/>
          </a:xfrm>
          <a:prstGeom prst="rect">
            <a:avLst/>
          </a:prstGeom>
          <a:noFill/>
          <a:ln>
            <a:noFill/>
          </a:ln>
        </p:spPr>
        <p:txBody>
          <a:bodyPr spcFirstLastPara="1" wrap="square" lIns="0" tIns="60925" rIns="0" bIns="60925" anchor="ctr" anchorCtr="0">
            <a:noAutofit/>
          </a:bodyPr>
          <a:lstStyle>
            <a:lvl1pPr lvl="0" algn="l">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27"/>
          <p:cNvSpPr txBox="1">
            <a:spLocks noGrp="1"/>
          </p:cNvSpPr>
          <p:nvPr>
            <p:ph type="sldNum" idx="12"/>
          </p:nvPr>
        </p:nvSpPr>
        <p:spPr>
          <a:xfrm>
            <a:off x="11079210" y="6416771"/>
            <a:ext cx="516420" cy="441229"/>
          </a:xfrm>
          <a:prstGeom prst="rect">
            <a:avLst/>
          </a:prstGeom>
          <a:noFill/>
          <a:ln>
            <a:noFill/>
          </a:ln>
        </p:spPr>
        <p:txBody>
          <a:bodyPr spcFirstLastPara="1" wrap="square" lIns="0" tIns="60925" rIns="0" bIns="60925"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type="twoObj">
  <p:cSld name="TWO_OBJECTS">
    <p:bg>
      <p:bgPr>
        <a:solidFill>
          <a:schemeClr val="lt1"/>
        </a:solidFill>
        <a:effectLst/>
      </p:bgPr>
    </p:bg>
    <p:spTree>
      <p:nvGrpSpPr>
        <p:cNvPr id="1" name="Shape 126"/>
        <p:cNvGrpSpPr/>
        <p:nvPr/>
      </p:nvGrpSpPr>
      <p:grpSpPr>
        <a:xfrm>
          <a:off x="0" y="0"/>
          <a:ext cx="0" cy="0"/>
          <a:chOff x="0" y="0"/>
          <a:chExt cx="0" cy="0"/>
        </a:xfrm>
      </p:grpSpPr>
      <p:sp>
        <p:nvSpPr>
          <p:cNvPr id="127" name="Google Shape;127;p28"/>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28"/>
          <p:cNvSpPr txBox="1">
            <a:spLocks noGrp="1"/>
          </p:cNvSpPr>
          <p:nvPr>
            <p:ph type="body" idx="1"/>
          </p:nvPr>
        </p:nvSpPr>
        <p:spPr>
          <a:xfrm>
            <a:off x="609441" y="1600201"/>
            <a:ext cx="5383398" cy="4525963"/>
          </a:xfrm>
          <a:prstGeom prst="rect">
            <a:avLst/>
          </a:prstGeom>
          <a:noFill/>
          <a:ln>
            <a:noFill/>
          </a:ln>
        </p:spPr>
        <p:txBody>
          <a:bodyPr spcFirstLastPara="1" wrap="square" lIns="0" tIns="60925" rIns="0" bIns="60925" anchor="t" anchorCtr="0">
            <a:normAutofit/>
          </a:bodyPr>
          <a:lstStyle>
            <a:lvl1pPr marL="457200" lvl="0" indent="-463550" algn="l">
              <a:lnSpc>
                <a:spcPct val="100000"/>
              </a:lnSpc>
              <a:spcBef>
                <a:spcPts val="740"/>
              </a:spcBef>
              <a:spcAft>
                <a:spcPts val="0"/>
              </a:spcAft>
              <a:buClr>
                <a:schemeClr val="dk1"/>
              </a:buClr>
              <a:buSzPts val="3700"/>
              <a:buChar char="•"/>
              <a:defRPr sz="3700"/>
            </a:lvl1pPr>
            <a:lvl2pPr marL="914400" lvl="1" indent="-431800" algn="l">
              <a:lnSpc>
                <a:spcPct val="100000"/>
              </a:lnSpc>
              <a:spcBef>
                <a:spcPts val="640"/>
              </a:spcBef>
              <a:spcAft>
                <a:spcPts val="0"/>
              </a:spcAft>
              <a:buClr>
                <a:schemeClr val="dk1"/>
              </a:buClr>
              <a:buSzPts val="3200"/>
              <a:buChar char="–"/>
              <a:defRPr sz="3200"/>
            </a:lvl2pPr>
            <a:lvl3pPr marL="1371600" lvl="2" indent="-400050" algn="l">
              <a:lnSpc>
                <a:spcPct val="100000"/>
              </a:lnSpc>
              <a:spcBef>
                <a:spcPts val="540"/>
              </a:spcBef>
              <a:spcAft>
                <a:spcPts val="0"/>
              </a:spcAft>
              <a:buClr>
                <a:schemeClr val="dk1"/>
              </a:buClr>
              <a:buSzPts val="2700"/>
              <a:buChar char="•"/>
              <a:defRPr sz="2700"/>
            </a:lvl3pPr>
            <a:lvl4pPr marL="1828800" lvl="3" indent="-381000" algn="l">
              <a:lnSpc>
                <a:spcPct val="100000"/>
              </a:lnSpc>
              <a:spcBef>
                <a:spcPts val="480"/>
              </a:spcBef>
              <a:spcAft>
                <a:spcPts val="0"/>
              </a:spcAft>
              <a:buClr>
                <a:schemeClr val="dk1"/>
              </a:buClr>
              <a:buSzPts val="2400"/>
              <a:buChar char="–"/>
              <a:defRPr sz="2400"/>
            </a:lvl4pPr>
            <a:lvl5pPr marL="2286000" lvl="4" indent="-381000" algn="l">
              <a:lnSpc>
                <a:spcPct val="100000"/>
              </a:lnSpc>
              <a:spcBef>
                <a:spcPts val="480"/>
              </a:spcBef>
              <a:spcAft>
                <a:spcPts val="0"/>
              </a:spcAft>
              <a:buClr>
                <a:schemeClr val="dk1"/>
              </a:buClr>
              <a:buSzPts val="2400"/>
              <a:buChar char="»"/>
              <a:defRPr sz="2400"/>
            </a:lvl5pPr>
            <a:lvl6pPr marL="2743200" lvl="5" indent="-381000" algn="l">
              <a:lnSpc>
                <a:spcPct val="100000"/>
              </a:lnSpc>
              <a:spcBef>
                <a:spcPts val="480"/>
              </a:spcBef>
              <a:spcAft>
                <a:spcPts val="0"/>
              </a:spcAft>
              <a:buClr>
                <a:schemeClr val="dk1"/>
              </a:buClr>
              <a:buSzPts val="2400"/>
              <a:buChar char="•"/>
              <a:defRPr sz="2400"/>
            </a:lvl6pPr>
            <a:lvl7pPr marL="3200400" lvl="6" indent="-381000" algn="l">
              <a:lnSpc>
                <a:spcPct val="100000"/>
              </a:lnSpc>
              <a:spcBef>
                <a:spcPts val="480"/>
              </a:spcBef>
              <a:spcAft>
                <a:spcPts val="0"/>
              </a:spcAft>
              <a:buClr>
                <a:schemeClr val="dk1"/>
              </a:buClr>
              <a:buSzPts val="2400"/>
              <a:buChar char="•"/>
              <a:defRPr sz="2400"/>
            </a:lvl7pPr>
            <a:lvl8pPr marL="3657600" lvl="7" indent="-381000" algn="l">
              <a:lnSpc>
                <a:spcPct val="100000"/>
              </a:lnSpc>
              <a:spcBef>
                <a:spcPts val="480"/>
              </a:spcBef>
              <a:spcAft>
                <a:spcPts val="0"/>
              </a:spcAft>
              <a:buClr>
                <a:schemeClr val="dk1"/>
              </a:buClr>
              <a:buSzPts val="2400"/>
              <a:buChar char="•"/>
              <a:defRPr sz="2400"/>
            </a:lvl8pPr>
            <a:lvl9pPr marL="4114800" lvl="8" indent="-381000" algn="l">
              <a:lnSpc>
                <a:spcPct val="100000"/>
              </a:lnSpc>
              <a:spcBef>
                <a:spcPts val="480"/>
              </a:spcBef>
              <a:spcAft>
                <a:spcPts val="0"/>
              </a:spcAft>
              <a:buClr>
                <a:schemeClr val="dk1"/>
              </a:buClr>
              <a:buSzPts val="2400"/>
              <a:buChar char="•"/>
              <a:defRPr sz="2400"/>
            </a:lvl9pPr>
          </a:lstStyle>
          <a:p>
            <a:endParaRPr/>
          </a:p>
        </p:txBody>
      </p:sp>
      <p:sp>
        <p:nvSpPr>
          <p:cNvPr id="129" name="Google Shape;129;p28"/>
          <p:cNvSpPr txBox="1">
            <a:spLocks noGrp="1"/>
          </p:cNvSpPr>
          <p:nvPr>
            <p:ph type="body" idx="2"/>
          </p:nvPr>
        </p:nvSpPr>
        <p:spPr>
          <a:xfrm>
            <a:off x="6195986" y="1600201"/>
            <a:ext cx="5383398" cy="4525963"/>
          </a:xfrm>
          <a:prstGeom prst="rect">
            <a:avLst/>
          </a:prstGeom>
          <a:noFill/>
          <a:ln>
            <a:noFill/>
          </a:ln>
        </p:spPr>
        <p:txBody>
          <a:bodyPr spcFirstLastPara="1" wrap="square" lIns="0" tIns="60925" rIns="0" bIns="60925" anchor="t" anchorCtr="0">
            <a:normAutofit/>
          </a:bodyPr>
          <a:lstStyle>
            <a:lvl1pPr marL="457200" lvl="0" indent="-463550" algn="l">
              <a:lnSpc>
                <a:spcPct val="100000"/>
              </a:lnSpc>
              <a:spcBef>
                <a:spcPts val="740"/>
              </a:spcBef>
              <a:spcAft>
                <a:spcPts val="0"/>
              </a:spcAft>
              <a:buClr>
                <a:schemeClr val="dk1"/>
              </a:buClr>
              <a:buSzPts val="3700"/>
              <a:buChar char="•"/>
              <a:defRPr sz="3700"/>
            </a:lvl1pPr>
            <a:lvl2pPr marL="914400" lvl="1" indent="-431800" algn="l">
              <a:lnSpc>
                <a:spcPct val="100000"/>
              </a:lnSpc>
              <a:spcBef>
                <a:spcPts val="640"/>
              </a:spcBef>
              <a:spcAft>
                <a:spcPts val="0"/>
              </a:spcAft>
              <a:buClr>
                <a:schemeClr val="dk1"/>
              </a:buClr>
              <a:buSzPts val="3200"/>
              <a:buChar char="–"/>
              <a:defRPr sz="3200"/>
            </a:lvl2pPr>
            <a:lvl3pPr marL="1371600" lvl="2" indent="-400050" algn="l">
              <a:lnSpc>
                <a:spcPct val="100000"/>
              </a:lnSpc>
              <a:spcBef>
                <a:spcPts val="540"/>
              </a:spcBef>
              <a:spcAft>
                <a:spcPts val="0"/>
              </a:spcAft>
              <a:buClr>
                <a:schemeClr val="dk1"/>
              </a:buClr>
              <a:buSzPts val="2700"/>
              <a:buChar char="•"/>
              <a:defRPr sz="2700"/>
            </a:lvl3pPr>
            <a:lvl4pPr marL="1828800" lvl="3" indent="-381000" algn="l">
              <a:lnSpc>
                <a:spcPct val="100000"/>
              </a:lnSpc>
              <a:spcBef>
                <a:spcPts val="480"/>
              </a:spcBef>
              <a:spcAft>
                <a:spcPts val="0"/>
              </a:spcAft>
              <a:buClr>
                <a:schemeClr val="dk1"/>
              </a:buClr>
              <a:buSzPts val="2400"/>
              <a:buChar char="–"/>
              <a:defRPr sz="2400"/>
            </a:lvl4pPr>
            <a:lvl5pPr marL="2286000" lvl="4" indent="-381000" algn="l">
              <a:lnSpc>
                <a:spcPct val="100000"/>
              </a:lnSpc>
              <a:spcBef>
                <a:spcPts val="480"/>
              </a:spcBef>
              <a:spcAft>
                <a:spcPts val="0"/>
              </a:spcAft>
              <a:buClr>
                <a:schemeClr val="dk1"/>
              </a:buClr>
              <a:buSzPts val="2400"/>
              <a:buChar char="»"/>
              <a:defRPr sz="2400"/>
            </a:lvl5pPr>
            <a:lvl6pPr marL="2743200" lvl="5" indent="-381000" algn="l">
              <a:lnSpc>
                <a:spcPct val="100000"/>
              </a:lnSpc>
              <a:spcBef>
                <a:spcPts val="480"/>
              </a:spcBef>
              <a:spcAft>
                <a:spcPts val="0"/>
              </a:spcAft>
              <a:buClr>
                <a:schemeClr val="dk1"/>
              </a:buClr>
              <a:buSzPts val="2400"/>
              <a:buChar char="•"/>
              <a:defRPr sz="2400"/>
            </a:lvl6pPr>
            <a:lvl7pPr marL="3200400" lvl="6" indent="-381000" algn="l">
              <a:lnSpc>
                <a:spcPct val="100000"/>
              </a:lnSpc>
              <a:spcBef>
                <a:spcPts val="480"/>
              </a:spcBef>
              <a:spcAft>
                <a:spcPts val="0"/>
              </a:spcAft>
              <a:buClr>
                <a:schemeClr val="dk1"/>
              </a:buClr>
              <a:buSzPts val="2400"/>
              <a:buChar char="•"/>
              <a:defRPr sz="2400"/>
            </a:lvl7pPr>
            <a:lvl8pPr marL="3657600" lvl="7" indent="-381000" algn="l">
              <a:lnSpc>
                <a:spcPct val="100000"/>
              </a:lnSpc>
              <a:spcBef>
                <a:spcPts val="480"/>
              </a:spcBef>
              <a:spcAft>
                <a:spcPts val="0"/>
              </a:spcAft>
              <a:buClr>
                <a:schemeClr val="dk1"/>
              </a:buClr>
              <a:buSzPts val="2400"/>
              <a:buChar char="•"/>
              <a:defRPr sz="2400"/>
            </a:lvl8pPr>
            <a:lvl9pPr marL="4114800" lvl="8" indent="-381000" algn="l">
              <a:lnSpc>
                <a:spcPct val="100000"/>
              </a:lnSpc>
              <a:spcBef>
                <a:spcPts val="480"/>
              </a:spcBef>
              <a:spcAft>
                <a:spcPts val="0"/>
              </a:spcAft>
              <a:buClr>
                <a:schemeClr val="dk1"/>
              </a:buClr>
              <a:buSzPts val="2400"/>
              <a:buChar char="•"/>
              <a:defRPr sz="2400"/>
            </a:lvl9pPr>
          </a:lstStyle>
          <a:p>
            <a:endParaRPr/>
          </a:p>
        </p:txBody>
      </p:sp>
      <p:sp>
        <p:nvSpPr>
          <p:cNvPr id="130" name="Google Shape;130;p28"/>
          <p:cNvSpPr txBox="1">
            <a:spLocks noGrp="1"/>
          </p:cNvSpPr>
          <p:nvPr>
            <p:ph type="ftr" idx="11"/>
          </p:nvPr>
        </p:nvSpPr>
        <p:spPr>
          <a:xfrm>
            <a:off x="621359" y="6356351"/>
            <a:ext cx="3859795" cy="365125"/>
          </a:xfrm>
          <a:prstGeom prst="rect">
            <a:avLst/>
          </a:prstGeom>
          <a:noFill/>
          <a:ln>
            <a:noFill/>
          </a:ln>
        </p:spPr>
        <p:txBody>
          <a:bodyPr spcFirstLastPara="1" wrap="square" lIns="0" tIns="60925" rIns="0" bIns="60925" anchor="ctr" anchorCtr="0">
            <a:noAutofit/>
          </a:bodyPr>
          <a:lstStyle>
            <a:lvl1pPr lvl="0" algn="l">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28"/>
          <p:cNvSpPr txBox="1">
            <a:spLocks noGrp="1"/>
          </p:cNvSpPr>
          <p:nvPr>
            <p:ph type="sldNum" idx="12"/>
          </p:nvPr>
        </p:nvSpPr>
        <p:spPr>
          <a:xfrm>
            <a:off x="11079210" y="6416771"/>
            <a:ext cx="516420" cy="441229"/>
          </a:xfrm>
          <a:prstGeom prst="rect">
            <a:avLst/>
          </a:prstGeom>
          <a:noFill/>
          <a:ln>
            <a:noFill/>
          </a:ln>
        </p:spPr>
        <p:txBody>
          <a:bodyPr spcFirstLastPara="1" wrap="square" lIns="0" tIns="60925" rIns="0" bIns="60925"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bg>
      <p:bgPr>
        <a:solidFill>
          <a:schemeClr val="lt1"/>
        </a:solid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lvl="0" algn="l">
              <a:lnSpc>
                <a:spcPct val="100000"/>
              </a:lnSpc>
              <a:spcBef>
                <a:spcPts val="0"/>
              </a:spcBef>
              <a:spcAft>
                <a:spcPts val="0"/>
              </a:spcAft>
              <a:buClr>
                <a:schemeClr val="dk1"/>
              </a:buClr>
              <a:buSzPts val="3600"/>
              <a:buFont typeface="Open San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29"/>
          <p:cNvSpPr txBox="1">
            <a:spLocks noGrp="1"/>
          </p:cNvSpPr>
          <p:nvPr>
            <p:ph type="body" idx="1"/>
          </p:nvPr>
        </p:nvSpPr>
        <p:spPr>
          <a:xfrm>
            <a:off x="609441" y="1535113"/>
            <a:ext cx="5385514" cy="639763"/>
          </a:xfrm>
          <a:prstGeom prst="rect">
            <a:avLst/>
          </a:prstGeom>
          <a:noFill/>
          <a:ln>
            <a:noFill/>
          </a:ln>
        </p:spPr>
        <p:txBody>
          <a:bodyPr spcFirstLastPara="1" wrap="square" lIns="0" tIns="60925" rIns="0" bIns="60925" anchor="b" anchorCtr="0">
            <a:normAutofit/>
          </a:bodyPr>
          <a:lstStyle>
            <a:lvl1pPr marL="457200" lvl="0" indent="-228600" algn="l">
              <a:lnSpc>
                <a:spcPct val="100000"/>
              </a:lnSpc>
              <a:spcBef>
                <a:spcPts val="640"/>
              </a:spcBef>
              <a:spcAft>
                <a:spcPts val="0"/>
              </a:spcAft>
              <a:buClr>
                <a:schemeClr val="dk1"/>
              </a:buClr>
              <a:buSzPts val="3200"/>
              <a:buNone/>
              <a:defRPr sz="3200" b="1"/>
            </a:lvl1pPr>
            <a:lvl2pPr marL="914400" lvl="1" indent="-228600" algn="l">
              <a:lnSpc>
                <a:spcPct val="100000"/>
              </a:lnSpc>
              <a:spcBef>
                <a:spcPts val="540"/>
              </a:spcBef>
              <a:spcAft>
                <a:spcPts val="0"/>
              </a:spcAft>
              <a:buClr>
                <a:schemeClr val="dk1"/>
              </a:buClr>
              <a:buSzPts val="2700"/>
              <a:buNone/>
              <a:defRPr sz="2700" b="1"/>
            </a:lvl2pPr>
            <a:lvl3pPr marL="1371600" lvl="2" indent="-228600" algn="l">
              <a:lnSpc>
                <a:spcPct val="100000"/>
              </a:lnSpc>
              <a:spcBef>
                <a:spcPts val="480"/>
              </a:spcBef>
              <a:spcAft>
                <a:spcPts val="0"/>
              </a:spcAft>
              <a:buClr>
                <a:schemeClr val="dk1"/>
              </a:buClr>
              <a:buSzPts val="2400"/>
              <a:buNone/>
              <a:defRPr sz="2400" b="1"/>
            </a:lvl3pPr>
            <a:lvl4pPr marL="1828800" lvl="3" indent="-228600" algn="l">
              <a:lnSpc>
                <a:spcPct val="100000"/>
              </a:lnSpc>
              <a:spcBef>
                <a:spcPts val="420"/>
              </a:spcBef>
              <a:spcAft>
                <a:spcPts val="0"/>
              </a:spcAft>
              <a:buClr>
                <a:schemeClr val="dk1"/>
              </a:buClr>
              <a:buSzPts val="2100"/>
              <a:buNone/>
              <a:defRPr sz="2100" b="1"/>
            </a:lvl4pPr>
            <a:lvl5pPr marL="2286000" lvl="4" indent="-228600" algn="l">
              <a:lnSpc>
                <a:spcPct val="100000"/>
              </a:lnSpc>
              <a:spcBef>
                <a:spcPts val="420"/>
              </a:spcBef>
              <a:spcAft>
                <a:spcPts val="0"/>
              </a:spcAft>
              <a:buClr>
                <a:schemeClr val="dk1"/>
              </a:buClr>
              <a:buSzPts val="2100"/>
              <a:buNone/>
              <a:defRPr sz="2100" b="1"/>
            </a:lvl5pPr>
            <a:lvl6pPr marL="2743200" lvl="5" indent="-228600" algn="l">
              <a:lnSpc>
                <a:spcPct val="100000"/>
              </a:lnSpc>
              <a:spcBef>
                <a:spcPts val="420"/>
              </a:spcBef>
              <a:spcAft>
                <a:spcPts val="0"/>
              </a:spcAft>
              <a:buClr>
                <a:schemeClr val="dk1"/>
              </a:buClr>
              <a:buSzPts val="2100"/>
              <a:buNone/>
              <a:defRPr sz="2100" b="1"/>
            </a:lvl6pPr>
            <a:lvl7pPr marL="3200400" lvl="6" indent="-228600" algn="l">
              <a:lnSpc>
                <a:spcPct val="100000"/>
              </a:lnSpc>
              <a:spcBef>
                <a:spcPts val="420"/>
              </a:spcBef>
              <a:spcAft>
                <a:spcPts val="0"/>
              </a:spcAft>
              <a:buClr>
                <a:schemeClr val="dk1"/>
              </a:buClr>
              <a:buSzPts val="2100"/>
              <a:buNone/>
              <a:defRPr sz="2100" b="1"/>
            </a:lvl7pPr>
            <a:lvl8pPr marL="3657600" lvl="7" indent="-228600" algn="l">
              <a:lnSpc>
                <a:spcPct val="100000"/>
              </a:lnSpc>
              <a:spcBef>
                <a:spcPts val="420"/>
              </a:spcBef>
              <a:spcAft>
                <a:spcPts val="0"/>
              </a:spcAft>
              <a:buClr>
                <a:schemeClr val="dk1"/>
              </a:buClr>
              <a:buSzPts val="2100"/>
              <a:buNone/>
              <a:defRPr sz="2100" b="1"/>
            </a:lvl8pPr>
            <a:lvl9pPr marL="4114800" lvl="8" indent="-228600" algn="l">
              <a:lnSpc>
                <a:spcPct val="100000"/>
              </a:lnSpc>
              <a:spcBef>
                <a:spcPts val="420"/>
              </a:spcBef>
              <a:spcAft>
                <a:spcPts val="0"/>
              </a:spcAft>
              <a:buClr>
                <a:schemeClr val="dk1"/>
              </a:buClr>
              <a:buSzPts val="2100"/>
              <a:buNone/>
              <a:defRPr sz="2100" b="1"/>
            </a:lvl9pPr>
          </a:lstStyle>
          <a:p>
            <a:endParaRPr/>
          </a:p>
        </p:txBody>
      </p:sp>
      <p:sp>
        <p:nvSpPr>
          <p:cNvPr id="135" name="Google Shape;135;p29"/>
          <p:cNvSpPr txBox="1">
            <a:spLocks noGrp="1"/>
          </p:cNvSpPr>
          <p:nvPr>
            <p:ph type="body" idx="2"/>
          </p:nvPr>
        </p:nvSpPr>
        <p:spPr>
          <a:xfrm>
            <a:off x="609441" y="2174875"/>
            <a:ext cx="5385514" cy="3951288"/>
          </a:xfrm>
          <a:prstGeom prst="rect">
            <a:avLst/>
          </a:prstGeom>
          <a:noFill/>
          <a:ln>
            <a:noFill/>
          </a:ln>
        </p:spPr>
        <p:txBody>
          <a:bodyPr spcFirstLastPara="1" wrap="square" lIns="0" tIns="60925" rIns="0" bIns="60925"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0050" algn="l">
              <a:lnSpc>
                <a:spcPct val="100000"/>
              </a:lnSpc>
              <a:spcBef>
                <a:spcPts val="540"/>
              </a:spcBef>
              <a:spcAft>
                <a:spcPts val="0"/>
              </a:spcAft>
              <a:buClr>
                <a:schemeClr val="dk1"/>
              </a:buClr>
              <a:buSzPts val="2700"/>
              <a:buChar char="–"/>
              <a:defRPr sz="2700"/>
            </a:lvl2pPr>
            <a:lvl3pPr marL="1371600" lvl="2" indent="-381000" algn="l">
              <a:lnSpc>
                <a:spcPct val="100000"/>
              </a:lnSpc>
              <a:spcBef>
                <a:spcPts val="480"/>
              </a:spcBef>
              <a:spcAft>
                <a:spcPts val="0"/>
              </a:spcAft>
              <a:buClr>
                <a:schemeClr val="dk1"/>
              </a:buClr>
              <a:buSzPts val="2400"/>
              <a:buChar char="•"/>
              <a:defRPr sz="2400"/>
            </a:lvl3pPr>
            <a:lvl4pPr marL="1828800" lvl="3" indent="-361950" algn="l">
              <a:lnSpc>
                <a:spcPct val="100000"/>
              </a:lnSpc>
              <a:spcBef>
                <a:spcPts val="420"/>
              </a:spcBef>
              <a:spcAft>
                <a:spcPts val="0"/>
              </a:spcAft>
              <a:buClr>
                <a:schemeClr val="dk1"/>
              </a:buClr>
              <a:buSzPts val="2100"/>
              <a:buChar char="–"/>
              <a:defRPr sz="2100"/>
            </a:lvl4pPr>
            <a:lvl5pPr marL="2286000" lvl="4" indent="-361950" algn="l">
              <a:lnSpc>
                <a:spcPct val="100000"/>
              </a:lnSpc>
              <a:spcBef>
                <a:spcPts val="420"/>
              </a:spcBef>
              <a:spcAft>
                <a:spcPts val="0"/>
              </a:spcAft>
              <a:buClr>
                <a:schemeClr val="dk1"/>
              </a:buClr>
              <a:buSzPts val="2100"/>
              <a:buChar char="»"/>
              <a:defRPr sz="2100"/>
            </a:lvl5pPr>
            <a:lvl6pPr marL="2743200" lvl="5" indent="-361950" algn="l">
              <a:lnSpc>
                <a:spcPct val="100000"/>
              </a:lnSpc>
              <a:spcBef>
                <a:spcPts val="420"/>
              </a:spcBef>
              <a:spcAft>
                <a:spcPts val="0"/>
              </a:spcAft>
              <a:buClr>
                <a:schemeClr val="dk1"/>
              </a:buClr>
              <a:buSzPts val="2100"/>
              <a:buChar char="•"/>
              <a:defRPr sz="2100"/>
            </a:lvl6pPr>
            <a:lvl7pPr marL="3200400" lvl="6" indent="-361950" algn="l">
              <a:lnSpc>
                <a:spcPct val="100000"/>
              </a:lnSpc>
              <a:spcBef>
                <a:spcPts val="420"/>
              </a:spcBef>
              <a:spcAft>
                <a:spcPts val="0"/>
              </a:spcAft>
              <a:buClr>
                <a:schemeClr val="dk1"/>
              </a:buClr>
              <a:buSzPts val="2100"/>
              <a:buChar char="•"/>
              <a:defRPr sz="2100"/>
            </a:lvl7pPr>
            <a:lvl8pPr marL="3657600" lvl="7" indent="-361950" algn="l">
              <a:lnSpc>
                <a:spcPct val="100000"/>
              </a:lnSpc>
              <a:spcBef>
                <a:spcPts val="420"/>
              </a:spcBef>
              <a:spcAft>
                <a:spcPts val="0"/>
              </a:spcAft>
              <a:buClr>
                <a:schemeClr val="dk1"/>
              </a:buClr>
              <a:buSzPts val="2100"/>
              <a:buChar char="•"/>
              <a:defRPr sz="2100"/>
            </a:lvl8pPr>
            <a:lvl9pPr marL="4114800" lvl="8" indent="-361950" algn="l">
              <a:lnSpc>
                <a:spcPct val="100000"/>
              </a:lnSpc>
              <a:spcBef>
                <a:spcPts val="420"/>
              </a:spcBef>
              <a:spcAft>
                <a:spcPts val="0"/>
              </a:spcAft>
              <a:buClr>
                <a:schemeClr val="dk1"/>
              </a:buClr>
              <a:buSzPts val="2100"/>
              <a:buChar char="•"/>
              <a:defRPr sz="2100"/>
            </a:lvl9pPr>
          </a:lstStyle>
          <a:p>
            <a:endParaRPr/>
          </a:p>
        </p:txBody>
      </p:sp>
      <p:sp>
        <p:nvSpPr>
          <p:cNvPr id="136" name="Google Shape;136;p29"/>
          <p:cNvSpPr txBox="1">
            <a:spLocks noGrp="1"/>
          </p:cNvSpPr>
          <p:nvPr>
            <p:ph type="body" idx="3"/>
          </p:nvPr>
        </p:nvSpPr>
        <p:spPr>
          <a:xfrm>
            <a:off x="6191756" y="1535113"/>
            <a:ext cx="5387630" cy="639763"/>
          </a:xfrm>
          <a:prstGeom prst="rect">
            <a:avLst/>
          </a:prstGeom>
          <a:noFill/>
          <a:ln>
            <a:noFill/>
          </a:ln>
        </p:spPr>
        <p:txBody>
          <a:bodyPr spcFirstLastPara="1" wrap="square" lIns="0" tIns="60925" rIns="0" bIns="60925" anchor="b" anchorCtr="0">
            <a:normAutofit/>
          </a:bodyPr>
          <a:lstStyle>
            <a:lvl1pPr marL="457200" lvl="0" indent="-228600" algn="l">
              <a:lnSpc>
                <a:spcPct val="100000"/>
              </a:lnSpc>
              <a:spcBef>
                <a:spcPts val="640"/>
              </a:spcBef>
              <a:spcAft>
                <a:spcPts val="0"/>
              </a:spcAft>
              <a:buClr>
                <a:schemeClr val="dk1"/>
              </a:buClr>
              <a:buSzPts val="3200"/>
              <a:buNone/>
              <a:defRPr sz="3200" b="1"/>
            </a:lvl1pPr>
            <a:lvl2pPr marL="914400" lvl="1" indent="-228600" algn="l">
              <a:lnSpc>
                <a:spcPct val="100000"/>
              </a:lnSpc>
              <a:spcBef>
                <a:spcPts val="540"/>
              </a:spcBef>
              <a:spcAft>
                <a:spcPts val="0"/>
              </a:spcAft>
              <a:buClr>
                <a:schemeClr val="dk1"/>
              </a:buClr>
              <a:buSzPts val="2700"/>
              <a:buNone/>
              <a:defRPr sz="2700" b="1"/>
            </a:lvl2pPr>
            <a:lvl3pPr marL="1371600" lvl="2" indent="-228600" algn="l">
              <a:lnSpc>
                <a:spcPct val="100000"/>
              </a:lnSpc>
              <a:spcBef>
                <a:spcPts val="480"/>
              </a:spcBef>
              <a:spcAft>
                <a:spcPts val="0"/>
              </a:spcAft>
              <a:buClr>
                <a:schemeClr val="dk1"/>
              </a:buClr>
              <a:buSzPts val="2400"/>
              <a:buNone/>
              <a:defRPr sz="2400" b="1"/>
            </a:lvl3pPr>
            <a:lvl4pPr marL="1828800" lvl="3" indent="-228600" algn="l">
              <a:lnSpc>
                <a:spcPct val="100000"/>
              </a:lnSpc>
              <a:spcBef>
                <a:spcPts val="420"/>
              </a:spcBef>
              <a:spcAft>
                <a:spcPts val="0"/>
              </a:spcAft>
              <a:buClr>
                <a:schemeClr val="dk1"/>
              </a:buClr>
              <a:buSzPts val="2100"/>
              <a:buNone/>
              <a:defRPr sz="2100" b="1"/>
            </a:lvl4pPr>
            <a:lvl5pPr marL="2286000" lvl="4" indent="-228600" algn="l">
              <a:lnSpc>
                <a:spcPct val="100000"/>
              </a:lnSpc>
              <a:spcBef>
                <a:spcPts val="420"/>
              </a:spcBef>
              <a:spcAft>
                <a:spcPts val="0"/>
              </a:spcAft>
              <a:buClr>
                <a:schemeClr val="dk1"/>
              </a:buClr>
              <a:buSzPts val="2100"/>
              <a:buNone/>
              <a:defRPr sz="2100" b="1"/>
            </a:lvl5pPr>
            <a:lvl6pPr marL="2743200" lvl="5" indent="-228600" algn="l">
              <a:lnSpc>
                <a:spcPct val="100000"/>
              </a:lnSpc>
              <a:spcBef>
                <a:spcPts val="420"/>
              </a:spcBef>
              <a:spcAft>
                <a:spcPts val="0"/>
              </a:spcAft>
              <a:buClr>
                <a:schemeClr val="dk1"/>
              </a:buClr>
              <a:buSzPts val="2100"/>
              <a:buNone/>
              <a:defRPr sz="2100" b="1"/>
            </a:lvl6pPr>
            <a:lvl7pPr marL="3200400" lvl="6" indent="-228600" algn="l">
              <a:lnSpc>
                <a:spcPct val="100000"/>
              </a:lnSpc>
              <a:spcBef>
                <a:spcPts val="420"/>
              </a:spcBef>
              <a:spcAft>
                <a:spcPts val="0"/>
              </a:spcAft>
              <a:buClr>
                <a:schemeClr val="dk1"/>
              </a:buClr>
              <a:buSzPts val="2100"/>
              <a:buNone/>
              <a:defRPr sz="2100" b="1"/>
            </a:lvl7pPr>
            <a:lvl8pPr marL="3657600" lvl="7" indent="-228600" algn="l">
              <a:lnSpc>
                <a:spcPct val="100000"/>
              </a:lnSpc>
              <a:spcBef>
                <a:spcPts val="420"/>
              </a:spcBef>
              <a:spcAft>
                <a:spcPts val="0"/>
              </a:spcAft>
              <a:buClr>
                <a:schemeClr val="dk1"/>
              </a:buClr>
              <a:buSzPts val="2100"/>
              <a:buNone/>
              <a:defRPr sz="2100" b="1"/>
            </a:lvl8pPr>
            <a:lvl9pPr marL="4114800" lvl="8" indent="-228600" algn="l">
              <a:lnSpc>
                <a:spcPct val="100000"/>
              </a:lnSpc>
              <a:spcBef>
                <a:spcPts val="420"/>
              </a:spcBef>
              <a:spcAft>
                <a:spcPts val="0"/>
              </a:spcAft>
              <a:buClr>
                <a:schemeClr val="dk1"/>
              </a:buClr>
              <a:buSzPts val="2100"/>
              <a:buNone/>
              <a:defRPr sz="2100" b="1"/>
            </a:lvl9pPr>
          </a:lstStyle>
          <a:p>
            <a:endParaRPr/>
          </a:p>
        </p:txBody>
      </p:sp>
      <p:sp>
        <p:nvSpPr>
          <p:cNvPr id="137" name="Google Shape;137;p29"/>
          <p:cNvSpPr txBox="1">
            <a:spLocks noGrp="1"/>
          </p:cNvSpPr>
          <p:nvPr>
            <p:ph type="body" idx="4"/>
          </p:nvPr>
        </p:nvSpPr>
        <p:spPr>
          <a:xfrm>
            <a:off x="6191756" y="2174875"/>
            <a:ext cx="5387630" cy="3951288"/>
          </a:xfrm>
          <a:prstGeom prst="rect">
            <a:avLst/>
          </a:prstGeom>
          <a:noFill/>
          <a:ln>
            <a:noFill/>
          </a:ln>
        </p:spPr>
        <p:txBody>
          <a:bodyPr spcFirstLastPara="1" wrap="square" lIns="0" tIns="60925" rIns="0" bIns="60925"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0050" algn="l">
              <a:lnSpc>
                <a:spcPct val="100000"/>
              </a:lnSpc>
              <a:spcBef>
                <a:spcPts val="540"/>
              </a:spcBef>
              <a:spcAft>
                <a:spcPts val="0"/>
              </a:spcAft>
              <a:buClr>
                <a:schemeClr val="dk1"/>
              </a:buClr>
              <a:buSzPts val="2700"/>
              <a:buChar char="–"/>
              <a:defRPr sz="2700"/>
            </a:lvl2pPr>
            <a:lvl3pPr marL="1371600" lvl="2" indent="-381000" algn="l">
              <a:lnSpc>
                <a:spcPct val="100000"/>
              </a:lnSpc>
              <a:spcBef>
                <a:spcPts val="480"/>
              </a:spcBef>
              <a:spcAft>
                <a:spcPts val="0"/>
              </a:spcAft>
              <a:buClr>
                <a:schemeClr val="dk1"/>
              </a:buClr>
              <a:buSzPts val="2400"/>
              <a:buChar char="•"/>
              <a:defRPr sz="2400"/>
            </a:lvl3pPr>
            <a:lvl4pPr marL="1828800" lvl="3" indent="-361950" algn="l">
              <a:lnSpc>
                <a:spcPct val="100000"/>
              </a:lnSpc>
              <a:spcBef>
                <a:spcPts val="420"/>
              </a:spcBef>
              <a:spcAft>
                <a:spcPts val="0"/>
              </a:spcAft>
              <a:buClr>
                <a:schemeClr val="dk1"/>
              </a:buClr>
              <a:buSzPts val="2100"/>
              <a:buChar char="–"/>
              <a:defRPr sz="2100"/>
            </a:lvl4pPr>
            <a:lvl5pPr marL="2286000" lvl="4" indent="-361950" algn="l">
              <a:lnSpc>
                <a:spcPct val="100000"/>
              </a:lnSpc>
              <a:spcBef>
                <a:spcPts val="420"/>
              </a:spcBef>
              <a:spcAft>
                <a:spcPts val="0"/>
              </a:spcAft>
              <a:buClr>
                <a:schemeClr val="dk1"/>
              </a:buClr>
              <a:buSzPts val="2100"/>
              <a:buChar char="»"/>
              <a:defRPr sz="2100"/>
            </a:lvl5pPr>
            <a:lvl6pPr marL="2743200" lvl="5" indent="-361950" algn="l">
              <a:lnSpc>
                <a:spcPct val="100000"/>
              </a:lnSpc>
              <a:spcBef>
                <a:spcPts val="420"/>
              </a:spcBef>
              <a:spcAft>
                <a:spcPts val="0"/>
              </a:spcAft>
              <a:buClr>
                <a:schemeClr val="dk1"/>
              </a:buClr>
              <a:buSzPts val="2100"/>
              <a:buChar char="•"/>
              <a:defRPr sz="2100"/>
            </a:lvl6pPr>
            <a:lvl7pPr marL="3200400" lvl="6" indent="-361950" algn="l">
              <a:lnSpc>
                <a:spcPct val="100000"/>
              </a:lnSpc>
              <a:spcBef>
                <a:spcPts val="420"/>
              </a:spcBef>
              <a:spcAft>
                <a:spcPts val="0"/>
              </a:spcAft>
              <a:buClr>
                <a:schemeClr val="dk1"/>
              </a:buClr>
              <a:buSzPts val="2100"/>
              <a:buChar char="•"/>
              <a:defRPr sz="2100"/>
            </a:lvl7pPr>
            <a:lvl8pPr marL="3657600" lvl="7" indent="-361950" algn="l">
              <a:lnSpc>
                <a:spcPct val="100000"/>
              </a:lnSpc>
              <a:spcBef>
                <a:spcPts val="420"/>
              </a:spcBef>
              <a:spcAft>
                <a:spcPts val="0"/>
              </a:spcAft>
              <a:buClr>
                <a:schemeClr val="dk1"/>
              </a:buClr>
              <a:buSzPts val="2100"/>
              <a:buChar char="•"/>
              <a:defRPr sz="2100"/>
            </a:lvl8pPr>
            <a:lvl9pPr marL="4114800" lvl="8" indent="-361950" algn="l">
              <a:lnSpc>
                <a:spcPct val="100000"/>
              </a:lnSpc>
              <a:spcBef>
                <a:spcPts val="420"/>
              </a:spcBef>
              <a:spcAft>
                <a:spcPts val="0"/>
              </a:spcAft>
              <a:buClr>
                <a:schemeClr val="dk1"/>
              </a:buClr>
              <a:buSzPts val="2100"/>
              <a:buChar char="•"/>
              <a:defRPr sz="2100"/>
            </a:lvl9pPr>
          </a:lstStyle>
          <a:p>
            <a:endParaRPr/>
          </a:p>
        </p:txBody>
      </p:sp>
      <p:sp>
        <p:nvSpPr>
          <p:cNvPr id="138" name="Google Shape;138;p29"/>
          <p:cNvSpPr txBox="1">
            <a:spLocks noGrp="1"/>
          </p:cNvSpPr>
          <p:nvPr>
            <p:ph type="ftr" idx="11"/>
          </p:nvPr>
        </p:nvSpPr>
        <p:spPr>
          <a:xfrm>
            <a:off x="621359" y="6356351"/>
            <a:ext cx="3859795" cy="365125"/>
          </a:xfrm>
          <a:prstGeom prst="rect">
            <a:avLst/>
          </a:prstGeom>
          <a:noFill/>
          <a:ln>
            <a:noFill/>
          </a:ln>
        </p:spPr>
        <p:txBody>
          <a:bodyPr spcFirstLastPara="1" wrap="square" lIns="0" tIns="60925" rIns="0" bIns="60925" anchor="ctr" anchorCtr="0">
            <a:noAutofit/>
          </a:bodyPr>
          <a:lstStyle>
            <a:lvl1pPr lvl="0" algn="l">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29"/>
          <p:cNvSpPr txBox="1">
            <a:spLocks noGrp="1"/>
          </p:cNvSpPr>
          <p:nvPr>
            <p:ph type="sldNum" idx="12"/>
          </p:nvPr>
        </p:nvSpPr>
        <p:spPr>
          <a:xfrm>
            <a:off x="11079210" y="6416771"/>
            <a:ext cx="516420" cy="441229"/>
          </a:xfrm>
          <a:prstGeom prst="rect">
            <a:avLst/>
          </a:prstGeom>
          <a:noFill/>
          <a:ln>
            <a:noFill/>
          </a:ln>
        </p:spPr>
        <p:txBody>
          <a:bodyPr spcFirstLastPara="1" wrap="square" lIns="0" tIns="60925" rIns="0" bIns="60925"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
        <p:cNvGrpSpPr/>
        <p:nvPr/>
      </p:nvGrpSpPr>
      <p:grpSpPr>
        <a:xfrm>
          <a:off x="0" y="0"/>
          <a:ext cx="0" cy="0"/>
          <a:chOff x="0" y="0"/>
          <a:chExt cx="0" cy="0"/>
        </a:xfrm>
      </p:grpSpPr>
      <p:sp>
        <p:nvSpPr>
          <p:cNvPr id="20" name="Google Shape;20;p11"/>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Autofit/>
          </a:bodyPr>
          <a:lstStyle>
            <a:lvl1pPr lvl="0" algn="l">
              <a:lnSpc>
                <a:spcPct val="100000"/>
              </a:lnSpc>
              <a:spcBef>
                <a:spcPts val="0"/>
              </a:spcBef>
              <a:spcAft>
                <a:spcPts val="0"/>
              </a:spcAft>
              <a:buClr>
                <a:schemeClr val="dk1"/>
              </a:buClr>
              <a:buSzPts val="3600"/>
              <a:buFont typeface="Calibri"/>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1"/>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eam slide">
  <p:cSld name="Team slide">
    <p:bg>
      <p:bgPr>
        <a:solidFill>
          <a:schemeClr val="lt1"/>
        </a:solidFill>
        <a:effectLst/>
      </p:bgPr>
    </p:bg>
    <p:spTree>
      <p:nvGrpSpPr>
        <p:cNvPr id="1" name="Shape 140"/>
        <p:cNvGrpSpPr/>
        <p:nvPr/>
      </p:nvGrpSpPr>
      <p:grpSpPr>
        <a:xfrm>
          <a:off x="0" y="0"/>
          <a:ext cx="0" cy="0"/>
          <a:chOff x="0" y="0"/>
          <a:chExt cx="0" cy="0"/>
        </a:xfrm>
      </p:grpSpPr>
      <p:sp>
        <p:nvSpPr>
          <p:cNvPr id="141" name="Google Shape;141;p30"/>
          <p:cNvSpPr txBox="1">
            <a:spLocks noGrp="1"/>
          </p:cNvSpPr>
          <p:nvPr>
            <p:ph type="ftr" idx="11"/>
          </p:nvPr>
        </p:nvSpPr>
        <p:spPr>
          <a:xfrm>
            <a:off x="621359" y="6356351"/>
            <a:ext cx="3859795" cy="365125"/>
          </a:xfrm>
          <a:prstGeom prst="rect">
            <a:avLst/>
          </a:prstGeom>
          <a:noFill/>
          <a:ln>
            <a:noFill/>
          </a:ln>
        </p:spPr>
        <p:txBody>
          <a:bodyPr spcFirstLastPara="1" wrap="square" lIns="0" tIns="60925" rIns="0" bIns="60925" anchor="ctr" anchorCtr="0">
            <a:noAutofit/>
          </a:bodyPr>
          <a:lstStyle>
            <a:lvl1pPr lvl="0" algn="l">
              <a:lnSpc>
                <a:spcPct val="100000"/>
              </a:lnSpc>
              <a:spcBef>
                <a:spcPts val="0"/>
              </a:spcBef>
              <a:spcAft>
                <a:spcPts val="0"/>
              </a:spcAft>
              <a:buSzPts val="1400"/>
              <a:buNone/>
              <a:defRPr>
                <a:solidFill>
                  <a:srgbClr val="BFBFB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30"/>
          <p:cNvSpPr/>
          <p:nvPr/>
        </p:nvSpPr>
        <p:spPr>
          <a:xfrm>
            <a:off x="0" y="282142"/>
            <a:ext cx="117748" cy="71108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143" name="Google Shape;143;p30"/>
          <p:cNvSpPr txBox="1">
            <a:spLocks noGrp="1"/>
          </p:cNvSpPr>
          <p:nvPr>
            <p:ph type="sldNum" idx="12"/>
          </p:nvPr>
        </p:nvSpPr>
        <p:spPr>
          <a:xfrm>
            <a:off x="11079210" y="6416771"/>
            <a:ext cx="516420" cy="441229"/>
          </a:xfrm>
          <a:prstGeom prst="rect">
            <a:avLst/>
          </a:prstGeom>
          <a:solidFill>
            <a:srgbClr val="F2F2F2"/>
          </a:solidFill>
          <a:ln>
            <a:noFill/>
          </a:ln>
        </p:spPr>
        <p:txBody>
          <a:bodyPr spcFirstLastPara="1" wrap="square" lIns="0" tIns="60925" rIns="0" bIns="60925"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44" name="Google Shape;144;p30"/>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30"/>
          <p:cNvSpPr>
            <a:spLocks noGrp="1"/>
          </p:cNvSpPr>
          <p:nvPr>
            <p:ph type="pic" idx="2"/>
          </p:nvPr>
        </p:nvSpPr>
        <p:spPr>
          <a:xfrm>
            <a:off x="620714" y="1196752"/>
            <a:ext cx="2836164" cy="2251075"/>
          </a:xfrm>
          <a:prstGeom prst="rightArrowCallout">
            <a:avLst>
              <a:gd name="adj1" fmla="val 35138"/>
              <a:gd name="adj2" fmla="val 5185"/>
              <a:gd name="adj3" fmla="val 6672"/>
              <a:gd name="adj4" fmla="val 94816"/>
            </a:avLst>
          </a:prstGeom>
          <a:noFill/>
          <a:ln>
            <a:noFill/>
          </a:ln>
        </p:spPr>
      </p:sp>
      <p:sp>
        <p:nvSpPr>
          <p:cNvPr id="146" name="Google Shape;146;p30"/>
          <p:cNvSpPr>
            <a:spLocks noGrp="1"/>
          </p:cNvSpPr>
          <p:nvPr>
            <p:ph type="pic" idx="3"/>
          </p:nvPr>
        </p:nvSpPr>
        <p:spPr>
          <a:xfrm>
            <a:off x="6107114" y="1196752"/>
            <a:ext cx="2836164" cy="2251075"/>
          </a:xfrm>
          <a:prstGeom prst="rightArrowCallout">
            <a:avLst>
              <a:gd name="adj1" fmla="val 35138"/>
              <a:gd name="adj2" fmla="val 5185"/>
              <a:gd name="adj3" fmla="val 6672"/>
              <a:gd name="adj4" fmla="val 94816"/>
            </a:avLst>
          </a:prstGeom>
          <a:noFill/>
          <a:ln>
            <a:noFill/>
          </a:ln>
        </p:spPr>
      </p:sp>
      <p:sp>
        <p:nvSpPr>
          <p:cNvPr id="147" name="Google Shape;147;p30"/>
          <p:cNvSpPr>
            <a:spLocks noGrp="1"/>
          </p:cNvSpPr>
          <p:nvPr>
            <p:ph type="pic" idx="4"/>
          </p:nvPr>
        </p:nvSpPr>
        <p:spPr>
          <a:xfrm>
            <a:off x="3166060" y="3904704"/>
            <a:ext cx="2917202" cy="2260600"/>
          </a:xfrm>
          <a:prstGeom prst="leftArrowCallout">
            <a:avLst>
              <a:gd name="adj1" fmla="val 9550"/>
              <a:gd name="adj2" fmla="val 4775"/>
              <a:gd name="adj3" fmla="val 7242"/>
              <a:gd name="adj4" fmla="val 94018"/>
            </a:avLst>
          </a:prstGeom>
          <a:noFill/>
          <a:ln>
            <a:noFill/>
          </a:ln>
        </p:spPr>
      </p:sp>
      <p:sp>
        <p:nvSpPr>
          <p:cNvPr id="148" name="Google Shape;148;p30"/>
          <p:cNvSpPr>
            <a:spLocks noGrp="1"/>
          </p:cNvSpPr>
          <p:nvPr>
            <p:ph type="pic" idx="5"/>
          </p:nvPr>
        </p:nvSpPr>
        <p:spPr>
          <a:xfrm>
            <a:off x="8641308" y="3904704"/>
            <a:ext cx="2917202" cy="2260600"/>
          </a:xfrm>
          <a:prstGeom prst="leftArrowCallout">
            <a:avLst>
              <a:gd name="adj1" fmla="val 9550"/>
              <a:gd name="adj2" fmla="val 4775"/>
              <a:gd name="adj3" fmla="val 7242"/>
              <a:gd name="adj4" fmla="val 94018"/>
            </a:avLst>
          </a:prstGeom>
          <a:noFill/>
          <a:ln>
            <a:noFill/>
          </a:ln>
        </p:spPr>
      </p:sp>
      <p:sp>
        <p:nvSpPr>
          <p:cNvPr id="149" name="Google Shape;149;p30"/>
          <p:cNvSpPr txBox="1">
            <a:spLocks noGrp="1"/>
          </p:cNvSpPr>
          <p:nvPr>
            <p:ph type="body" idx="1"/>
          </p:nvPr>
        </p:nvSpPr>
        <p:spPr>
          <a:xfrm>
            <a:off x="3614042" y="1197112"/>
            <a:ext cx="2277307" cy="406082"/>
          </a:xfrm>
          <a:prstGeom prst="rect">
            <a:avLst/>
          </a:prstGeom>
          <a:noFill/>
          <a:ln>
            <a:noFill/>
          </a:ln>
        </p:spPr>
        <p:txBody>
          <a:bodyPr spcFirstLastPara="1" wrap="square" lIns="0" tIns="60925" rIns="0" bIns="60925" anchor="t" anchorCtr="0">
            <a:noAutofit/>
          </a:bodyPr>
          <a:lstStyle>
            <a:lvl1pPr marL="457200" lvl="0" indent="-228600" algn="l">
              <a:lnSpc>
                <a:spcPct val="100000"/>
              </a:lnSpc>
              <a:spcBef>
                <a:spcPts val="400"/>
              </a:spcBef>
              <a:spcAft>
                <a:spcPts val="0"/>
              </a:spcAft>
              <a:buClr>
                <a:srgbClr val="3F3F3F"/>
              </a:buClr>
              <a:buSzPts val="2000"/>
              <a:buFont typeface="Open Sans"/>
              <a:buNone/>
              <a:defRPr sz="2000" b="1" i="1">
                <a:solidFill>
                  <a:srgbClr val="3F3F3F"/>
                </a:solidFill>
                <a:latin typeface="Open Sans"/>
                <a:ea typeface="Open Sans"/>
                <a:cs typeface="Open Sans"/>
                <a:sym typeface="Open Sans"/>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50" name="Google Shape;150;p30"/>
          <p:cNvSpPr txBox="1">
            <a:spLocks noGrp="1"/>
          </p:cNvSpPr>
          <p:nvPr>
            <p:ph type="body" idx="6"/>
          </p:nvPr>
        </p:nvSpPr>
        <p:spPr>
          <a:xfrm>
            <a:off x="3614042" y="1737764"/>
            <a:ext cx="2277307" cy="1462443"/>
          </a:xfrm>
          <a:prstGeom prst="rect">
            <a:avLst/>
          </a:prstGeom>
          <a:noFill/>
          <a:ln>
            <a:noFill/>
          </a:ln>
        </p:spPr>
        <p:txBody>
          <a:bodyPr spcFirstLastPara="1" wrap="square" lIns="0" tIns="60925" rIns="0" bIns="60925" anchor="t" anchorCtr="0">
            <a:noAutofit/>
          </a:bodyPr>
          <a:lstStyle>
            <a:lvl1pPr marL="457200" lvl="0" indent="-228600" algn="l">
              <a:lnSpc>
                <a:spcPct val="100000"/>
              </a:lnSpc>
              <a:spcBef>
                <a:spcPts val="280"/>
              </a:spcBef>
              <a:spcAft>
                <a:spcPts val="0"/>
              </a:spcAft>
              <a:buClr>
                <a:srgbClr val="7F7F7F"/>
              </a:buClr>
              <a:buSzPts val="1400"/>
              <a:buFont typeface="Open Sans"/>
              <a:buNone/>
              <a:defRPr sz="1400">
                <a:solidFill>
                  <a:srgbClr val="7F7F7F"/>
                </a:solidFill>
                <a:latin typeface="Open Sans"/>
                <a:ea typeface="Open Sans"/>
                <a:cs typeface="Open Sans"/>
                <a:sym typeface="Open Sans"/>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51" name="Google Shape;151;p30"/>
          <p:cNvSpPr txBox="1">
            <a:spLocks noGrp="1"/>
          </p:cNvSpPr>
          <p:nvPr>
            <p:ph type="body" idx="7"/>
          </p:nvPr>
        </p:nvSpPr>
        <p:spPr>
          <a:xfrm>
            <a:off x="9090393" y="1197112"/>
            <a:ext cx="2277307" cy="406082"/>
          </a:xfrm>
          <a:prstGeom prst="rect">
            <a:avLst/>
          </a:prstGeom>
          <a:noFill/>
          <a:ln>
            <a:noFill/>
          </a:ln>
        </p:spPr>
        <p:txBody>
          <a:bodyPr spcFirstLastPara="1" wrap="square" lIns="0" tIns="60925" rIns="0" bIns="60925" anchor="t" anchorCtr="0">
            <a:noAutofit/>
          </a:bodyPr>
          <a:lstStyle>
            <a:lvl1pPr marL="457200" lvl="0" indent="-228600" algn="l">
              <a:lnSpc>
                <a:spcPct val="100000"/>
              </a:lnSpc>
              <a:spcBef>
                <a:spcPts val="400"/>
              </a:spcBef>
              <a:spcAft>
                <a:spcPts val="0"/>
              </a:spcAft>
              <a:buClr>
                <a:srgbClr val="3F3F3F"/>
              </a:buClr>
              <a:buSzPts val="2000"/>
              <a:buFont typeface="Open Sans"/>
              <a:buNone/>
              <a:defRPr sz="2000" b="1" i="1">
                <a:solidFill>
                  <a:srgbClr val="3F3F3F"/>
                </a:solidFill>
                <a:latin typeface="Open Sans"/>
                <a:ea typeface="Open Sans"/>
                <a:cs typeface="Open Sans"/>
                <a:sym typeface="Open Sans"/>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52" name="Google Shape;152;p30"/>
          <p:cNvSpPr txBox="1">
            <a:spLocks noGrp="1"/>
          </p:cNvSpPr>
          <p:nvPr>
            <p:ph type="body" idx="8"/>
          </p:nvPr>
        </p:nvSpPr>
        <p:spPr>
          <a:xfrm>
            <a:off x="9090393" y="1737764"/>
            <a:ext cx="2277307" cy="1462443"/>
          </a:xfrm>
          <a:prstGeom prst="rect">
            <a:avLst/>
          </a:prstGeom>
          <a:noFill/>
          <a:ln>
            <a:noFill/>
          </a:ln>
        </p:spPr>
        <p:txBody>
          <a:bodyPr spcFirstLastPara="1" wrap="square" lIns="0" tIns="60925" rIns="0" bIns="60925" anchor="t" anchorCtr="0">
            <a:noAutofit/>
          </a:bodyPr>
          <a:lstStyle>
            <a:lvl1pPr marL="457200" lvl="0" indent="-228600" algn="l">
              <a:lnSpc>
                <a:spcPct val="100000"/>
              </a:lnSpc>
              <a:spcBef>
                <a:spcPts val="280"/>
              </a:spcBef>
              <a:spcAft>
                <a:spcPts val="0"/>
              </a:spcAft>
              <a:buClr>
                <a:srgbClr val="7F7F7F"/>
              </a:buClr>
              <a:buSzPts val="1400"/>
              <a:buFont typeface="Open Sans"/>
              <a:buNone/>
              <a:defRPr sz="1400">
                <a:solidFill>
                  <a:srgbClr val="7F7F7F"/>
                </a:solidFill>
                <a:latin typeface="Open Sans"/>
                <a:ea typeface="Open Sans"/>
                <a:cs typeface="Open Sans"/>
                <a:sym typeface="Open Sans"/>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53" name="Google Shape;153;p30"/>
          <p:cNvSpPr txBox="1">
            <a:spLocks noGrp="1"/>
          </p:cNvSpPr>
          <p:nvPr>
            <p:ph type="body" idx="9"/>
          </p:nvPr>
        </p:nvSpPr>
        <p:spPr>
          <a:xfrm>
            <a:off x="770359" y="3890059"/>
            <a:ext cx="2277307" cy="406082"/>
          </a:xfrm>
          <a:prstGeom prst="rect">
            <a:avLst/>
          </a:prstGeom>
          <a:noFill/>
          <a:ln>
            <a:noFill/>
          </a:ln>
        </p:spPr>
        <p:txBody>
          <a:bodyPr spcFirstLastPara="1" wrap="square" lIns="0" tIns="60925" rIns="0" bIns="60925" anchor="t" anchorCtr="0">
            <a:noAutofit/>
          </a:bodyPr>
          <a:lstStyle>
            <a:lvl1pPr marL="457200" lvl="0" indent="-228600" algn="r">
              <a:lnSpc>
                <a:spcPct val="100000"/>
              </a:lnSpc>
              <a:spcBef>
                <a:spcPts val="400"/>
              </a:spcBef>
              <a:spcAft>
                <a:spcPts val="0"/>
              </a:spcAft>
              <a:buClr>
                <a:srgbClr val="3F3F3F"/>
              </a:buClr>
              <a:buSzPts val="2000"/>
              <a:buFont typeface="Open Sans"/>
              <a:buNone/>
              <a:defRPr sz="2000" b="1" i="1">
                <a:solidFill>
                  <a:srgbClr val="3F3F3F"/>
                </a:solidFill>
                <a:latin typeface="Open Sans"/>
                <a:ea typeface="Open Sans"/>
                <a:cs typeface="Open Sans"/>
                <a:sym typeface="Open Sans"/>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54" name="Google Shape;154;p30"/>
          <p:cNvSpPr txBox="1">
            <a:spLocks noGrp="1"/>
          </p:cNvSpPr>
          <p:nvPr>
            <p:ph type="body" idx="13"/>
          </p:nvPr>
        </p:nvSpPr>
        <p:spPr>
          <a:xfrm>
            <a:off x="770359" y="4430711"/>
            <a:ext cx="2277307" cy="1462443"/>
          </a:xfrm>
          <a:prstGeom prst="rect">
            <a:avLst/>
          </a:prstGeom>
          <a:noFill/>
          <a:ln>
            <a:noFill/>
          </a:ln>
        </p:spPr>
        <p:txBody>
          <a:bodyPr spcFirstLastPara="1" wrap="square" lIns="0" tIns="60925" rIns="0" bIns="60925" anchor="t" anchorCtr="0">
            <a:noAutofit/>
          </a:bodyPr>
          <a:lstStyle>
            <a:lvl1pPr marL="457200" lvl="0" indent="-228600" algn="r">
              <a:lnSpc>
                <a:spcPct val="100000"/>
              </a:lnSpc>
              <a:spcBef>
                <a:spcPts val="280"/>
              </a:spcBef>
              <a:spcAft>
                <a:spcPts val="0"/>
              </a:spcAft>
              <a:buClr>
                <a:srgbClr val="7F7F7F"/>
              </a:buClr>
              <a:buSzPts val="1400"/>
              <a:buFont typeface="Open Sans"/>
              <a:buNone/>
              <a:defRPr sz="1400">
                <a:solidFill>
                  <a:srgbClr val="7F7F7F"/>
                </a:solidFill>
                <a:latin typeface="Open Sans"/>
                <a:ea typeface="Open Sans"/>
                <a:cs typeface="Open Sans"/>
                <a:sym typeface="Open Sans"/>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55" name="Google Shape;155;p30"/>
          <p:cNvSpPr txBox="1">
            <a:spLocks noGrp="1"/>
          </p:cNvSpPr>
          <p:nvPr>
            <p:ph type="body" idx="14"/>
          </p:nvPr>
        </p:nvSpPr>
        <p:spPr>
          <a:xfrm>
            <a:off x="6246711" y="3890059"/>
            <a:ext cx="2277307" cy="406082"/>
          </a:xfrm>
          <a:prstGeom prst="rect">
            <a:avLst/>
          </a:prstGeom>
          <a:noFill/>
          <a:ln>
            <a:noFill/>
          </a:ln>
        </p:spPr>
        <p:txBody>
          <a:bodyPr spcFirstLastPara="1" wrap="square" lIns="0" tIns="60925" rIns="0" bIns="60925" anchor="t" anchorCtr="0">
            <a:noAutofit/>
          </a:bodyPr>
          <a:lstStyle>
            <a:lvl1pPr marL="457200" lvl="0" indent="-228600" algn="r">
              <a:lnSpc>
                <a:spcPct val="100000"/>
              </a:lnSpc>
              <a:spcBef>
                <a:spcPts val="400"/>
              </a:spcBef>
              <a:spcAft>
                <a:spcPts val="0"/>
              </a:spcAft>
              <a:buClr>
                <a:srgbClr val="3F3F3F"/>
              </a:buClr>
              <a:buSzPts val="2000"/>
              <a:buFont typeface="Open Sans"/>
              <a:buNone/>
              <a:defRPr sz="2000" b="1" i="1">
                <a:solidFill>
                  <a:srgbClr val="3F3F3F"/>
                </a:solidFill>
                <a:latin typeface="Open Sans"/>
                <a:ea typeface="Open Sans"/>
                <a:cs typeface="Open Sans"/>
                <a:sym typeface="Open Sans"/>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56" name="Google Shape;156;p30"/>
          <p:cNvSpPr txBox="1">
            <a:spLocks noGrp="1"/>
          </p:cNvSpPr>
          <p:nvPr>
            <p:ph type="body" idx="15"/>
          </p:nvPr>
        </p:nvSpPr>
        <p:spPr>
          <a:xfrm>
            <a:off x="6246711" y="4430711"/>
            <a:ext cx="2277307" cy="1462443"/>
          </a:xfrm>
          <a:prstGeom prst="rect">
            <a:avLst/>
          </a:prstGeom>
          <a:noFill/>
          <a:ln>
            <a:noFill/>
          </a:ln>
        </p:spPr>
        <p:txBody>
          <a:bodyPr spcFirstLastPara="1" wrap="square" lIns="0" tIns="60925" rIns="0" bIns="60925" anchor="t" anchorCtr="0">
            <a:noAutofit/>
          </a:bodyPr>
          <a:lstStyle>
            <a:lvl1pPr marL="457200" lvl="0" indent="-228600" algn="r">
              <a:lnSpc>
                <a:spcPct val="100000"/>
              </a:lnSpc>
              <a:spcBef>
                <a:spcPts val="280"/>
              </a:spcBef>
              <a:spcAft>
                <a:spcPts val="0"/>
              </a:spcAft>
              <a:buClr>
                <a:srgbClr val="7F7F7F"/>
              </a:buClr>
              <a:buSzPts val="1400"/>
              <a:buFont typeface="Open Sans"/>
              <a:buNone/>
              <a:defRPr sz="1400">
                <a:solidFill>
                  <a:srgbClr val="7F7F7F"/>
                </a:solidFill>
                <a:latin typeface="Open Sans"/>
                <a:ea typeface="Open Sans"/>
                <a:cs typeface="Open Sans"/>
                <a:sym typeface="Open Sans"/>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57" name="Google Shape;157;p30"/>
          <p:cNvSpPr/>
          <p:nvPr/>
        </p:nvSpPr>
        <p:spPr>
          <a:xfrm>
            <a:off x="625996" y="3400314"/>
            <a:ext cx="10936832" cy="475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158" name="Google Shape;158;p30"/>
          <p:cNvSpPr/>
          <p:nvPr/>
        </p:nvSpPr>
        <p:spPr>
          <a:xfrm>
            <a:off x="625996" y="6117791"/>
            <a:ext cx="10936832" cy="475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_Title Only" type="titleOnly">
  <p:cSld name="TITLE_ONLY">
    <p:bg>
      <p:bgPr>
        <a:solidFill>
          <a:schemeClr val="lt1"/>
        </a:solidFill>
        <a:effectLst/>
      </p:bgPr>
    </p:bg>
    <p:spTree>
      <p:nvGrpSpPr>
        <p:cNvPr id="1" name="Shape 159"/>
        <p:cNvGrpSpPr/>
        <p:nvPr/>
      </p:nvGrpSpPr>
      <p:grpSpPr>
        <a:xfrm>
          <a:off x="0" y="0"/>
          <a:ext cx="0" cy="0"/>
          <a:chOff x="0" y="0"/>
          <a:chExt cx="0" cy="0"/>
        </a:xfrm>
      </p:grpSpPr>
      <p:sp>
        <p:nvSpPr>
          <p:cNvPr id="160" name="Google Shape;160;p31"/>
          <p:cNvSpPr/>
          <p:nvPr/>
        </p:nvSpPr>
        <p:spPr>
          <a:xfrm>
            <a:off x="-1" y="0"/>
            <a:ext cx="12188826" cy="6858000"/>
          </a:xfrm>
          <a:prstGeom prst="rect">
            <a:avLst/>
          </a:prstGeom>
          <a:solidFill>
            <a:srgbClr val="0C0C0C">
              <a:alpha val="4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pic>
        <p:nvPicPr>
          <p:cNvPr id="161" name="Google Shape;161;p31"/>
          <p:cNvPicPr preferRelativeResize="0"/>
          <p:nvPr/>
        </p:nvPicPr>
        <p:blipFill rotWithShape="1">
          <a:blip r:embed="rId2">
            <a:alphaModFix/>
          </a:blip>
          <a:srcRect/>
          <a:stretch/>
        </p:blipFill>
        <p:spPr>
          <a:xfrm>
            <a:off x="-1" y="0"/>
            <a:ext cx="12188825" cy="6858000"/>
          </a:xfrm>
          <a:prstGeom prst="rect">
            <a:avLst/>
          </a:prstGeom>
          <a:noFill/>
          <a:ln>
            <a:noFill/>
          </a:ln>
        </p:spPr>
      </p:pic>
      <p:sp>
        <p:nvSpPr>
          <p:cNvPr id="162" name="Google Shape;162;p31"/>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lnSpc>
                <a:spcPct val="100000"/>
              </a:lnSpc>
              <a:spcBef>
                <a:spcPts val="0"/>
              </a:spcBef>
              <a:spcAft>
                <a:spcPts val="0"/>
              </a:spcAft>
              <a:buClr>
                <a:schemeClr val="lt1"/>
              </a:buClr>
              <a:buSzPts val="3600"/>
              <a:buFont typeface="Open Sans"/>
              <a:buNone/>
              <a:defRPr sz="3600">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31"/>
          <p:cNvSpPr txBox="1">
            <a:spLocks noGrp="1"/>
          </p:cNvSpPr>
          <p:nvPr>
            <p:ph type="ftr" idx="11"/>
          </p:nvPr>
        </p:nvSpPr>
        <p:spPr>
          <a:xfrm>
            <a:off x="621359" y="6356351"/>
            <a:ext cx="3859795" cy="365125"/>
          </a:xfrm>
          <a:prstGeom prst="rect">
            <a:avLst/>
          </a:prstGeom>
          <a:noFill/>
          <a:ln>
            <a:noFill/>
          </a:ln>
        </p:spPr>
        <p:txBody>
          <a:bodyPr spcFirstLastPara="1" wrap="square" lIns="0" tIns="60925" rIns="0" bIns="60925" anchor="ctr" anchorCtr="0">
            <a:noAutofit/>
          </a:bodyPr>
          <a:lstStyle>
            <a:lvl1pPr lvl="0" algn="l">
              <a:lnSpc>
                <a:spcPct val="100000"/>
              </a:lnSpc>
              <a:spcBef>
                <a:spcPts val="0"/>
              </a:spcBef>
              <a:spcAft>
                <a:spcPts val="0"/>
              </a:spcAft>
              <a:buSzPts val="1400"/>
              <a:buNone/>
              <a:defRPr>
                <a:solidFill>
                  <a:srgbClr val="BFBFB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p31"/>
          <p:cNvSpPr/>
          <p:nvPr/>
        </p:nvSpPr>
        <p:spPr>
          <a:xfrm>
            <a:off x="0" y="282142"/>
            <a:ext cx="117748" cy="71108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165" name="Google Shape;165;p31"/>
          <p:cNvSpPr txBox="1">
            <a:spLocks noGrp="1"/>
          </p:cNvSpPr>
          <p:nvPr>
            <p:ph type="sldNum" idx="12"/>
          </p:nvPr>
        </p:nvSpPr>
        <p:spPr>
          <a:xfrm>
            <a:off x="11079210" y="6416771"/>
            <a:ext cx="516420" cy="441229"/>
          </a:xfrm>
          <a:prstGeom prst="rect">
            <a:avLst/>
          </a:prstGeom>
          <a:solidFill>
            <a:srgbClr val="A7C877"/>
          </a:solidFill>
          <a:ln>
            <a:noFill/>
          </a:ln>
        </p:spPr>
        <p:txBody>
          <a:bodyPr spcFirstLastPara="1" wrap="square" lIns="0" tIns="60925" rIns="0" bIns="60925"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66"/>
        <p:cNvGrpSpPr/>
        <p:nvPr/>
      </p:nvGrpSpPr>
      <p:grpSpPr>
        <a:xfrm>
          <a:off x="0" y="0"/>
          <a:ext cx="0" cy="0"/>
          <a:chOff x="0" y="0"/>
          <a:chExt cx="0" cy="0"/>
        </a:xfrm>
      </p:grpSpPr>
      <p:sp>
        <p:nvSpPr>
          <p:cNvPr id="167" name="Google Shape;167;p32"/>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p32"/>
          <p:cNvSpPr>
            <a:spLocks noGrp="1"/>
          </p:cNvSpPr>
          <p:nvPr>
            <p:ph type="pic" idx="2"/>
          </p:nvPr>
        </p:nvSpPr>
        <p:spPr>
          <a:xfrm>
            <a:off x="590" y="1304426"/>
            <a:ext cx="12187645" cy="3276702"/>
          </a:xfrm>
          <a:prstGeom prst="rect">
            <a:avLst/>
          </a:prstGeom>
          <a:noFill/>
          <a:ln>
            <a:noFill/>
          </a:ln>
        </p:spPr>
      </p:sp>
      <p:sp>
        <p:nvSpPr>
          <p:cNvPr id="169" name="Google Shape;169;p32"/>
          <p:cNvSpPr txBox="1">
            <a:spLocks noGrp="1"/>
          </p:cNvSpPr>
          <p:nvPr>
            <p:ph type="body" idx="1"/>
          </p:nvPr>
        </p:nvSpPr>
        <p:spPr>
          <a:xfrm>
            <a:off x="609600" y="4797152"/>
            <a:ext cx="3360738" cy="1296144"/>
          </a:xfrm>
          <a:prstGeom prst="rect">
            <a:avLst/>
          </a:prstGeom>
          <a:noFill/>
          <a:ln>
            <a:noFill/>
          </a:ln>
        </p:spPr>
        <p:txBody>
          <a:bodyPr spcFirstLastPara="1" wrap="square" lIns="0" tIns="60925" rIns="0" bIns="60925" anchor="t" anchorCtr="0">
            <a:noAutofit/>
          </a:bodyPr>
          <a:lstStyle>
            <a:lvl1pPr marL="457200" lvl="0" indent="-228600" algn="ctr">
              <a:lnSpc>
                <a:spcPct val="120000"/>
              </a:lnSpc>
              <a:spcBef>
                <a:spcPts val="320"/>
              </a:spcBef>
              <a:spcAft>
                <a:spcPts val="0"/>
              </a:spcAft>
              <a:buClr>
                <a:srgbClr val="7F7F7F"/>
              </a:buClr>
              <a:buSzPts val="1600"/>
              <a:buFont typeface="Open Sans"/>
              <a:buNone/>
              <a:defRPr sz="1600">
                <a:solidFill>
                  <a:srgbClr val="7F7F7F"/>
                </a:solidFill>
                <a:latin typeface="Open Sans"/>
                <a:ea typeface="Open Sans"/>
                <a:cs typeface="Open Sans"/>
                <a:sym typeface="Open Sans"/>
              </a:defRPr>
            </a:lvl1pPr>
            <a:lvl2pPr marL="914400" lvl="1" indent="-228600" algn="l">
              <a:lnSpc>
                <a:spcPct val="100000"/>
              </a:lnSpc>
              <a:spcBef>
                <a:spcPts val="320"/>
              </a:spcBef>
              <a:spcAft>
                <a:spcPts val="0"/>
              </a:spcAft>
              <a:buClr>
                <a:schemeClr val="dk1"/>
              </a:buClr>
              <a:buSzPts val="1600"/>
              <a:buFont typeface="Open Sans"/>
              <a:buNone/>
              <a:defRPr sz="1600">
                <a:latin typeface="Open Sans"/>
                <a:ea typeface="Open Sans"/>
                <a:cs typeface="Open Sans"/>
                <a:sym typeface="Open Sans"/>
              </a:defRPr>
            </a:lvl2pPr>
            <a:lvl3pPr marL="1371600" lvl="2" indent="-228600" algn="l">
              <a:lnSpc>
                <a:spcPct val="100000"/>
              </a:lnSpc>
              <a:spcBef>
                <a:spcPts val="240"/>
              </a:spcBef>
              <a:spcAft>
                <a:spcPts val="0"/>
              </a:spcAft>
              <a:buClr>
                <a:schemeClr val="dk1"/>
              </a:buClr>
              <a:buSzPts val="1200"/>
              <a:buFont typeface="Open Sans"/>
              <a:buNone/>
              <a:defRPr sz="1200">
                <a:latin typeface="Open Sans"/>
                <a:ea typeface="Open Sans"/>
                <a:cs typeface="Open Sans"/>
                <a:sym typeface="Open Sans"/>
              </a:defRPr>
            </a:lvl3pPr>
            <a:lvl4pPr marL="1828800" lvl="3" indent="-228600" algn="l">
              <a:lnSpc>
                <a:spcPct val="100000"/>
              </a:lnSpc>
              <a:spcBef>
                <a:spcPts val="220"/>
              </a:spcBef>
              <a:spcAft>
                <a:spcPts val="0"/>
              </a:spcAft>
              <a:buClr>
                <a:schemeClr val="dk1"/>
              </a:buClr>
              <a:buSzPts val="1100"/>
              <a:buFont typeface="Open Sans"/>
              <a:buNone/>
              <a:defRPr sz="1100">
                <a:latin typeface="Open Sans"/>
                <a:ea typeface="Open Sans"/>
                <a:cs typeface="Open Sans"/>
                <a:sym typeface="Open Sans"/>
              </a:defRPr>
            </a:lvl4pPr>
            <a:lvl5pPr marL="2286000" lvl="4" indent="-228600" algn="l">
              <a:lnSpc>
                <a:spcPct val="100000"/>
              </a:lnSpc>
              <a:spcBef>
                <a:spcPts val="220"/>
              </a:spcBef>
              <a:spcAft>
                <a:spcPts val="0"/>
              </a:spcAft>
              <a:buClr>
                <a:schemeClr val="dk1"/>
              </a:buClr>
              <a:buSzPts val="1100"/>
              <a:buFont typeface="Open Sans"/>
              <a:buNone/>
              <a:defRPr sz="1100">
                <a:latin typeface="Open Sans"/>
                <a:ea typeface="Open Sans"/>
                <a:cs typeface="Open Sans"/>
                <a:sym typeface="Open Sans"/>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0" name="Google Shape;170;p32"/>
          <p:cNvSpPr txBox="1">
            <a:spLocks noGrp="1"/>
          </p:cNvSpPr>
          <p:nvPr>
            <p:ph type="body" idx="3"/>
          </p:nvPr>
        </p:nvSpPr>
        <p:spPr>
          <a:xfrm>
            <a:off x="4410891" y="4797152"/>
            <a:ext cx="3360738" cy="1296144"/>
          </a:xfrm>
          <a:prstGeom prst="rect">
            <a:avLst/>
          </a:prstGeom>
          <a:noFill/>
          <a:ln>
            <a:noFill/>
          </a:ln>
        </p:spPr>
        <p:txBody>
          <a:bodyPr spcFirstLastPara="1" wrap="square" lIns="0" tIns="60925" rIns="0" bIns="60925" anchor="t" anchorCtr="0">
            <a:noAutofit/>
          </a:bodyPr>
          <a:lstStyle>
            <a:lvl1pPr marL="457200" lvl="0" indent="-228600" algn="ctr">
              <a:lnSpc>
                <a:spcPct val="120000"/>
              </a:lnSpc>
              <a:spcBef>
                <a:spcPts val="320"/>
              </a:spcBef>
              <a:spcAft>
                <a:spcPts val="0"/>
              </a:spcAft>
              <a:buClr>
                <a:srgbClr val="7F7F7F"/>
              </a:buClr>
              <a:buSzPts val="1600"/>
              <a:buFont typeface="Open Sans"/>
              <a:buNone/>
              <a:defRPr sz="1600">
                <a:solidFill>
                  <a:srgbClr val="7F7F7F"/>
                </a:solidFill>
                <a:latin typeface="Open Sans"/>
                <a:ea typeface="Open Sans"/>
                <a:cs typeface="Open Sans"/>
                <a:sym typeface="Open Sans"/>
              </a:defRPr>
            </a:lvl1pPr>
            <a:lvl2pPr marL="914400" lvl="1" indent="-228600" algn="l">
              <a:lnSpc>
                <a:spcPct val="100000"/>
              </a:lnSpc>
              <a:spcBef>
                <a:spcPts val="320"/>
              </a:spcBef>
              <a:spcAft>
                <a:spcPts val="0"/>
              </a:spcAft>
              <a:buClr>
                <a:schemeClr val="dk1"/>
              </a:buClr>
              <a:buSzPts val="1600"/>
              <a:buFont typeface="Open Sans"/>
              <a:buNone/>
              <a:defRPr sz="1600">
                <a:latin typeface="Open Sans"/>
                <a:ea typeface="Open Sans"/>
                <a:cs typeface="Open Sans"/>
                <a:sym typeface="Open Sans"/>
              </a:defRPr>
            </a:lvl2pPr>
            <a:lvl3pPr marL="1371600" lvl="2" indent="-228600" algn="l">
              <a:lnSpc>
                <a:spcPct val="100000"/>
              </a:lnSpc>
              <a:spcBef>
                <a:spcPts val="240"/>
              </a:spcBef>
              <a:spcAft>
                <a:spcPts val="0"/>
              </a:spcAft>
              <a:buClr>
                <a:schemeClr val="dk1"/>
              </a:buClr>
              <a:buSzPts val="1200"/>
              <a:buFont typeface="Open Sans"/>
              <a:buNone/>
              <a:defRPr sz="1200">
                <a:latin typeface="Open Sans"/>
                <a:ea typeface="Open Sans"/>
                <a:cs typeface="Open Sans"/>
                <a:sym typeface="Open Sans"/>
              </a:defRPr>
            </a:lvl3pPr>
            <a:lvl4pPr marL="1828800" lvl="3" indent="-228600" algn="l">
              <a:lnSpc>
                <a:spcPct val="100000"/>
              </a:lnSpc>
              <a:spcBef>
                <a:spcPts val="220"/>
              </a:spcBef>
              <a:spcAft>
                <a:spcPts val="0"/>
              </a:spcAft>
              <a:buClr>
                <a:schemeClr val="dk1"/>
              </a:buClr>
              <a:buSzPts val="1100"/>
              <a:buFont typeface="Open Sans"/>
              <a:buNone/>
              <a:defRPr sz="1100">
                <a:latin typeface="Open Sans"/>
                <a:ea typeface="Open Sans"/>
                <a:cs typeface="Open Sans"/>
                <a:sym typeface="Open Sans"/>
              </a:defRPr>
            </a:lvl4pPr>
            <a:lvl5pPr marL="2286000" lvl="4" indent="-228600" algn="l">
              <a:lnSpc>
                <a:spcPct val="100000"/>
              </a:lnSpc>
              <a:spcBef>
                <a:spcPts val="220"/>
              </a:spcBef>
              <a:spcAft>
                <a:spcPts val="0"/>
              </a:spcAft>
              <a:buClr>
                <a:schemeClr val="dk1"/>
              </a:buClr>
              <a:buSzPts val="1100"/>
              <a:buFont typeface="Open Sans"/>
              <a:buNone/>
              <a:defRPr sz="1100">
                <a:latin typeface="Open Sans"/>
                <a:ea typeface="Open Sans"/>
                <a:cs typeface="Open Sans"/>
                <a:sym typeface="Open Sans"/>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1" name="Google Shape;171;p32"/>
          <p:cNvSpPr txBox="1">
            <a:spLocks noGrp="1"/>
          </p:cNvSpPr>
          <p:nvPr>
            <p:ph type="body" idx="4"/>
          </p:nvPr>
        </p:nvSpPr>
        <p:spPr>
          <a:xfrm>
            <a:off x="8225245" y="4797152"/>
            <a:ext cx="3360738" cy="1296144"/>
          </a:xfrm>
          <a:prstGeom prst="rect">
            <a:avLst/>
          </a:prstGeom>
          <a:noFill/>
          <a:ln>
            <a:noFill/>
          </a:ln>
        </p:spPr>
        <p:txBody>
          <a:bodyPr spcFirstLastPara="1" wrap="square" lIns="0" tIns="60925" rIns="0" bIns="60925" anchor="t" anchorCtr="0">
            <a:noAutofit/>
          </a:bodyPr>
          <a:lstStyle>
            <a:lvl1pPr marL="457200" lvl="0" indent="-228600" algn="ctr">
              <a:lnSpc>
                <a:spcPct val="120000"/>
              </a:lnSpc>
              <a:spcBef>
                <a:spcPts val="320"/>
              </a:spcBef>
              <a:spcAft>
                <a:spcPts val="0"/>
              </a:spcAft>
              <a:buClr>
                <a:srgbClr val="7F7F7F"/>
              </a:buClr>
              <a:buSzPts val="1600"/>
              <a:buFont typeface="Open Sans"/>
              <a:buNone/>
              <a:defRPr sz="1600">
                <a:solidFill>
                  <a:srgbClr val="7F7F7F"/>
                </a:solidFill>
                <a:latin typeface="Open Sans"/>
                <a:ea typeface="Open Sans"/>
                <a:cs typeface="Open Sans"/>
                <a:sym typeface="Open Sans"/>
              </a:defRPr>
            </a:lvl1pPr>
            <a:lvl2pPr marL="914400" lvl="1" indent="-228600" algn="l">
              <a:lnSpc>
                <a:spcPct val="100000"/>
              </a:lnSpc>
              <a:spcBef>
                <a:spcPts val="320"/>
              </a:spcBef>
              <a:spcAft>
                <a:spcPts val="0"/>
              </a:spcAft>
              <a:buClr>
                <a:schemeClr val="dk1"/>
              </a:buClr>
              <a:buSzPts val="1600"/>
              <a:buFont typeface="Open Sans"/>
              <a:buNone/>
              <a:defRPr sz="1600">
                <a:latin typeface="Open Sans"/>
                <a:ea typeface="Open Sans"/>
                <a:cs typeface="Open Sans"/>
                <a:sym typeface="Open Sans"/>
              </a:defRPr>
            </a:lvl2pPr>
            <a:lvl3pPr marL="1371600" lvl="2" indent="-228600" algn="l">
              <a:lnSpc>
                <a:spcPct val="100000"/>
              </a:lnSpc>
              <a:spcBef>
                <a:spcPts val="240"/>
              </a:spcBef>
              <a:spcAft>
                <a:spcPts val="0"/>
              </a:spcAft>
              <a:buClr>
                <a:schemeClr val="dk1"/>
              </a:buClr>
              <a:buSzPts val="1200"/>
              <a:buFont typeface="Open Sans"/>
              <a:buNone/>
              <a:defRPr sz="1200">
                <a:latin typeface="Open Sans"/>
                <a:ea typeface="Open Sans"/>
                <a:cs typeface="Open Sans"/>
                <a:sym typeface="Open Sans"/>
              </a:defRPr>
            </a:lvl3pPr>
            <a:lvl4pPr marL="1828800" lvl="3" indent="-228600" algn="l">
              <a:lnSpc>
                <a:spcPct val="100000"/>
              </a:lnSpc>
              <a:spcBef>
                <a:spcPts val="220"/>
              </a:spcBef>
              <a:spcAft>
                <a:spcPts val="0"/>
              </a:spcAft>
              <a:buClr>
                <a:schemeClr val="dk1"/>
              </a:buClr>
              <a:buSzPts val="1100"/>
              <a:buFont typeface="Open Sans"/>
              <a:buNone/>
              <a:defRPr sz="1100">
                <a:latin typeface="Open Sans"/>
                <a:ea typeface="Open Sans"/>
                <a:cs typeface="Open Sans"/>
                <a:sym typeface="Open Sans"/>
              </a:defRPr>
            </a:lvl4pPr>
            <a:lvl5pPr marL="2286000" lvl="4" indent="-228600" algn="l">
              <a:lnSpc>
                <a:spcPct val="100000"/>
              </a:lnSpc>
              <a:spcBef>
                <a:spcPts val="220"/>
              </a:spcBef>
              <a:spcAft>
                <a:spcPts val="0"/>
              </a:spcAft>
              <a:buClr>
                <a:schemeClr val="dk1"/>
              </a:buClr>
              <a:buSzPts val="1100"/>
              <a:buFont typeface="Open Sans"/>
              <a:buNone/>
              <a:defRPr sz="1100">
                <a:latin typeface="Open Sans"/>
                <a:ea typeface="Open Sans"/>
                <a:cs typeface="Open Sans"/>
                <a:sym typeface="Open Sans"/>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2" name="Google Shape;172;p32"/>
          <p:cNvSpPr/>
          <p:nvPr/>
        </p:nvSpPr>
        <p:spPr>
          <a:xfrm>
            <a:off x="0" y="282142"/>
            <a:ext cx="117748" cy="71108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173" name="Google Shape;173;p32"/>
          <p:cNvSpPr txBox="1">
            <a:spLocks noGrp="1"/>
          </p:cNvSpPr>
          <p:nvPr>
            <p:ph type="sldNum" idx="12"/>
          </p:nvPr>
        </p:nvSpPr>
        <p:spPr>
          <a:xfrm>
            <a:off x="11079209" y="6415291"/>
            <a:ext cx="516419" cy="442709"/>
          </a:xfrm>
          <a:prstGeom prst="rect">
            <a:avLst/>
          </a:prstGeom>
          <a:solidFill>
            <a:srgbClr val="F2F2F2"/>
          </a:solidFill>
          <a:ln>
            <a:noFill/>
          </a:ln>
        </p:spPr>
        <p:txBody>
          <a:bodyPr spcFirstLastPara="1" wrap="square" lIns="0" tIns="60925" rIns="0" bIns="60925"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74" name="Google Shape;174;p32"/>
          <p:cNvSpPr txBox="1">
            <a:spLocks noGrp="1"/>
          </p:cNvSpPr>
          <p:nvPr>
            <p:ph type="ftr" idx="11"/>
          </p:nvPr>
        </p:nvSpPr>
        <p:spPr>
          <a:xfrm>
            <a:off x="621359" y="6356351"/>
            <a:ext cx="3859795" cy="365125"/>
          </a:xfrm>
          <a:prstGeom prst="rect">
            <a:avLst/>
          </a:prstGeom>
          <a:noFill/>
          <a:ln>
            <a:noFill/>
          </a:ln>
        </p:spPr>
        <p:txBody>
          <a:bodyPr spcFirstLastPara="1" wrap="square" lIns="0" tIns="60925" rIns="0" bIns="60925" anchor="ctr" anchorCtr="0">
            <a:noAutofit/>
          </a:bodyPr>
          <a:lstStyle>
            <a:lvl1pPr lvl="0" algn="l">
              <a:lnSpc>
                <a:spcPct val="100000"/>
              </a:lnSpc>
              <a:spcBef>
                <a:spcPts val="0"/>
              </a:spcBef>
              <a:spcAft>
                <a:spcPts val="0"/>
              </a:spcAft>
              <a:buSzPts val="1400"/>
              <a:buNone/>
              <a:defRPr>
                <a:solidFill>
                  <a:srgbClr val="BFBFB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_Title Only">
  <p:cSld name="1_Title Only">
    <p:bg>
      <p:bgPr>
        <a:solidFill>
          <a:srgbClr val="262626"/>
        </a:solidFill>
        <a:effectLst/>
      </p:bgPr>
    </p:bg>
    <p:spTree>
      <p:nvGrpSpPr>
        <p:cNvPr id="1" name="Shape 175"/>
        <p:cNvGrpSpPr/>
        <p:nvPr/>
      </p:nvGrpSpPr>
      <p:grpSpPr>
        <a:xfrm>
          <a:off x="0" y="0"/>
          <a:ext cx="0" cy="0"/>
          <a:chOff x="0" y="0"/>
          <a:chExt cx="0" cy="0"/>
        </a:xfrm>
      </p:grpSpPr>
      <p:sp>
        <p:nvSpPr>
          <p:cNvPr id="176" name="Google Shape;176;p33"/>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lnSpc>
                <a:spcPct val="100000"/>
              </a:lnSpc>
              <a:spcBef>
                <a:spcPts val="0"/>
              </a:spcBef>
              <a:spcAft>
                <a:spcPts val="0"/>
              </a:spcAft>
              <a:buClr>
                <a:schemeClr val="dk1"/>
              </a:buClr>
              <a:buSzPts val="3600"/>
              <a:buFont typeface="Open Sans"/>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7" name="Google Shape;177;p33"/>
          <p:cNvSpPr txBox="1">
            <a:spLocks noGrp="1"/>
          </p:cNvSpPr>
          <p:nvPr>
            <p:ph type="ftr" idx="11"/>
          </p:nvPr>
        </p:nvSpPr>
        <p:spPr>
          <a:xfrm>
            <a:off x="621359" y="6356351"/>
            <a:ext cx="3859795" cy="365125"/>
          </a:xfrm>
          <a:prstGeom prst="rect">
            <a:avLst/>
          </a:prstGeom>
          <a:noFill/>
          <a:ln>
            <a:noFill/>
          </a:ln>
        </p:spPr>
        <p:txBody>
          <a:bodyPr spcFirstLastPara="1" wrap="square" lIns="0" tIns="60925" rIns="0" bIns="60925" anchor="ctr" anchorCtr="0">
            <a:noAutofit/>
          </a:bodyPr>
          <a:lstStyle>
            <a:lvl1pPr lvl="0" algn="l">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33"/>
          <p:cNvSpPr txBox="1">
            <a:spLocks noGrp="1"/>
          </p:cNvSpPr>
          <p:nvPr>
            <p:ph type="sldNum" idx="12"/>
          </p:nvPr>
        </p:nvSpPr>
        <p:spPr>
          <a:xfrm>
            <a:off x="11079210" y="6416771"/>
            <a:ext cx="516420" cy="441229"/>
          </a:xfrm>
          <a:prstGeom prst="rect">
            <a:avLst/>
          </a:prstGeom>
          <a:noFill/>
          <a:ln>
            <a:noFill/>
          </a:ln>
        </p:spPr>
        <p:txBody>
          <a:bodyPr spcFirstLastPara="1" wrap="square" lIns="0" tIns="60925" rIns="0" bIns="60925"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79"/>
        <p:cNvGrpSpPr/>
        <p:nvPr/>
      </p:nvGrpSpPr>
      <p:grpSpPr>
        <a:xfrm>
          <a:off x="0" y="0"/>
          <a:ext cx="0" cy="0"/>
          <a:chOff x="0" y="0"/>
          <a:chExt cx="0" cy="0"/>
        </a:xfrm>
      </p:grpSpPr>
      <p:sp>
        <p:nvSpPr>
          <p:cNvPr id="180" name="Google Shape;180;p34"/>
          <p:cNvSpPr txBox="1">
            <a:spLocks noGrp="1"/>
          </p:cNvSpPr>
          <p:nvPr>
            <p:ph type="sldNum" idx="12"/>
          </p:nvPr>
        </p:nvSpPr>
        <p:spPr>
          <a:xfrm>
            <a:off x="11079209" y="6415291"/>
            <a:ext cx="516419" cy="442709"/>
          </a:xfrm>
          <a:prstGeom prst="rect">
            <a:avLst/>
          </a:prstGeom>
          <a:solidFill>
            <a:srgbClr val="F2F2F2"/>
          </a:solidFill>
          <a:ln>
            <a:noFill/>
          </a:ln>
        </p:spPr>
        <p:txBody>
          <a:bodyPr spcFirstLastPara="1" wrap="square" lIns="0" tIns="60925" rIns="0" bIns="60925"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81" name="Google Shape;181;p34"/>
          <p:cNvSpPr txBox="1">
            <a:spLocks noGrp="1"/>
          </p:cNvSpPr>
          <p:nvPr>
            <p:ph type="ftr" idx="11"/>
          </p:nvPr>
        </p:nvSpPr>
        <p:spPr>
          <a:xfrm>
            <a:off x="621359" y="6356351"/>
            <a:ext cx="3859795" cy="365125"/>
          </a:xfrm>
          <a:prstGeom prst="rect">
            <a:avLst/>
          </a:prstGeom>
          <a:noFill/>
          <a:ln>
            <a:noFill/>
          </a:ln>
        </p:spPr>
        <p:txBody>
          <a:bodyPr spcFirstLastPara="1" wrap="square" lIns="0" tIns="60925" rIns="0" bIns="60925" anchor="ctr" anchorCtr="0">
            <a:noAutofit/>
          </a:bodyPr>
          <a:lstStyle>
            <a:lvl1pPr lvl="0" algn="l">
              <a:lnSpc>
                <a:spcPct val="100000"/>
              </a:lnSpc>
              <a:spcBef>
                <a:spcPts val="0"/>
              </a:spcBef>
              <a:spcAft>
                <a:spcPts val="0"/>
              </a:spcAft>
              <a:buSzPts val="1400"/>
              <a:buNone/>
              <a:defRPr>
                <a:solidFill>
                  <a:srgbClr val="BFBFB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Blank">
  <p:cSld name="1_Blank">
    <p:bg>
      <p:bgPr>
        <a:solidFill>
          <a:schemeClr val="lt1"/>
        </a:solidFill>
        <a:effectLst/>
      </p:bgPr>
    </p:bg>
    <p:spTree>
      <p:nvGrpSpPr>
        <p:cNvPr id="1" name="Shape 182"/>
        <p:cNvGrpSpPr/>
        <p:nvPr/>
      </p:nvGrpSpPr>
      <p:grpSpPr>
        <a:xfrm>
          <a:off x="0" y="0"/>
          <a:ext cx="0" cy="0"/>
          <a:chOff x="0" y="0"/>
          <a:chExt cx="0" cy="0"/>
        </a:xfrm>
      </p:grpSpPr>
      <p:pic>
        <p:nvPicPr>
          <p:cNvPr id="183" name="Google Shape;183;p35"/>
          <p:cNvPicPr preferRelativeResize="0"/>
          <p:nvPr/>
        </p:nvPicPr>
        <p:blipFill rotWithShape="1">
          <a:blip r:embed="rId2">
            <a:alphaModFix/>
          </a:blip>
          <a:srcRect/>
          <a:stretch/>
        </p:blipFill>
        <p:spPr>
          <a:xfrm>
            <a:off x="-1" y="-7443"/>
            <a:ext cx="12188825" cy="6865443"/>
          </a:xfrm>
          <a:prstGeom prst="rect">
            <a:avLst/>
          </a:prstGeom>
          <a:noFill/>
          <a:ln>
            <a:noFill/>
          </a:ln>
        </p:spPr>
      </p:pic>
      <p:sp>
        <p:nvSpPr>
          <p:cNvPr id="184" name="Google Shape;184;p35"/>
          <p:cNvSpPr/>
          <p:nvPr/>
        </p:nvSpPr>
        <p:spPr>
          <a:xfrm>
            <a:off x="-1" y="0"/>
            <a:ext cx="12188826" cy="6858000"/>
          </a:xfrm>
          <a:prstGeom prst="rect">
            <a:avLst/>
          </a:prstGeom>
          <a:solidFill>
            <a:srgbClr val="0C0C0C">
              <a:alpha val="4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185" name="Google Shape;185;p35"/>
          <p:cNvSpPr txBox="1">
            <a:spLocks noGrp="1"/>
          </p:cNvSpPr>
          <p:nvPr>
            <p:ph type="sldNum" idx="12"/>
          </p:nvPr>
        </p:nvSpPr>
        <p:spPr>
          <a:xfrm>
            <a:off x="11079209" y="6415291"/>
            <a:ext cx="516419" cy="442709"/>
          </a:xfrm>
          <a:prstGeom prst="rect">
            <a:avLst/>
          </a:prstGeom>
          <a:noFill/>
          <a:ln>
            <a:noFill/>
          </a:ln>
        </p:spPr>
        <p:txBody>
          <a:bodyPr spcFirstLastPara="1" wrap="square" lIns="0" tIns="60925" rIns="0" bIns="60925"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86" name="Google Shape;186;p35"/>
          <p:cNvSpPr txBox="1">
            <a:spLocks noGrp="1"/>
          </p:cNvSpPr>
          <p:nvPr>
            <p:ph type="ftr" idx="11"/>
          </p:nvPr>
        </p:nvSpPr>
        <p:spPr>
          <a:xfrm>
            <a:off x="621359" y="6356351"/>
            <a:ext cx="3859795" cy="365125"/>
          </a:xfrm>
          <a:prstGeom prst="rect">
            <a:avLst/>
          </a:prstGeom>
          <a:noFill/>
          <a:ln>
            <a:noFill/>
          </a:ln>
        </p:spPr>
        <p:txBody>
          <a:bodyPr spcFirstLastPara="1" wrap="square" lIns="0" tIns="60925" rIns="0" bIns="60925" anchor="ctr" anchorCtr="0">
            <a:noAutofit/>
          </a:bodyPr>
          <a:lstStyle>
            <a:lvl1pPr lvl="0" algn="l">
              <a:lnSpc>
                <a:spcPct val="100000"/>
              </a:lnSpc>
              <a:spcBef>
                <a:spcPts val="0"/>
              </a:spcBef>
              <a:spcAft>
                <a:spcPts val="0"/>
              </a:spcAft>
              <a:buSzPts val="1400"/>
              <a:buNone/>
              <a:defRPr>
                <a:solidFill>
                  <a:srgbClr val="BFBFB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7" name="Google Shape;187;p35"/>
          <p:cNvSpPr/>
          <p:nvPr/>
        </p:nvSpPr>
        <p:spPr>
          <a:xfrm>
            <a:off x="0" y="0"/>
            <a:ext cx="6166420" cy="6858000"/>
          </a:xfrm>
          <a:prstGeom prst="rect">
            <a:avLst/>
          </a:prstGeom>
          <a:solidFill>
            <a:schemeClr val="accent1">
              <a:alpha val="6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bg>
      <p:bgPr>
        <a:solidFill>
          <a:schemeClr val="lt1"/>
        </a:solidFill>
        <a:effectLst/>
      </p:bgPr>
    </p:bg>
    <p:spTree>
      <p:nvGrpSpPr>
        <p:cNvPr id="1" name="Shape 188"/>
        <p:cNvGrpSpPr/>
        <p:nvPr/>
      </p:nvGrpSpPr>
      <p:grpSpPr>
        <a:xfrm>
          <a:off x="0" y="0"/>
          <a:ext cx="0" cy="0"/>
          <a:chOff x="0" y="0"/>
          <a:chExt cx="0" cy="0"/>
        </a:xfrm>
      </p:grpSpPr>
      <p:sp>
        <p:nvSpPr>
          <p:cNvPr id="189" name="Google Shape;189;p36"/>
          <p:cNvSpPr txBox="1">
            <a:spLocks noGrp="1"/>
          </p:cNvSpPr>
          <p:nvPr>
            <p:ph type="title"/>
          </p:nvPr>
        </p:nvSpPr>
        <p:spPr>
          <a:xfrm>
            <a:off x="609443" y="273049"/>
            <a:ext cx="4010039" cy="1162051"/>
          </a:xfrm>
          <a:prstGeom prst="rect">
            <a:avLst/>
          </a:prstGeom>
          <a:noFill/>
          <a:ln>
            <a:noFill/>
          </a:ln>
        </p:spPr>
        <p:txBody>
          <a:bodyPr spcFirstLastPara="1" wrap="square" lIns="0" tIns="60925" rIns="0" bIns="60925" anchor="b" anchorCtr="0">
            <a:normAutofit/>
          </a:bodyPr>
          <a:lstStyle>
            <a:lvl1pPr lvl="0" algn="l">
              <a:lnSpc>
                <a:spcPct val="100000"/>
              </a:lnSpc>
              <a:spcBef>
                <a:spcPts val="0"/>
              </a:spcBef>
              <a:spcAft>
                <a:spcPts val="0"/>
              </a:spcAft>
              <a:buClr>
                <a:schemeClr val="dk1"/>
              </a:buClr>
              <a:buSzPts val="2700"/>
              <a:buFont typeface="Open Sans"/>
              <a:buNone/>
              <a:defRPr sz="27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0" name="Google Shape;190;p36"/>
          <p:cNvSpPr txBox="1">
            <a:spLocks noGrp="1"/>
          </p:cNvSpPr>
          <p:nvPr>
            <p:ph type="body" idx="1"/>
          </p:nvPr>
        </p:nvSpPr>
        <p:spPr>
          <a:xfrm>
            <a:off x="4765492" y="273052"/>
            <a:ext cx="6813892" cy="5853113"/>
          </a:xfrm>
          <a:prstGeom prst="rect">
            <a:avLst/>
          </a:prstGeom>
          <a:noFill/>
          <a:ln>
            <a:noFill/>
          </a:ln>
        </p:spPr>
        <p:txBody>
          <a:bodyPr spcFirstLastPara="1" wrap="square" lIns="0" tIns="60925" rIns="0" bIns="60925" anchor="t" anchorCtr="0">
            <a:normAutofit/>
          </a:bodyPr>
          <a:lstStyle>
            <a:lvl1pPr marL="457200" lvl="0" indent="-501650" algn="l">
              <a:lnSpc>
                <a:spcPct val="100000"/>
              </a:lnSpc>
              <a:spcBef>
                <a:spcPts val="860"/>
              </a:spcBef>
              <a:spcAft>
                <a:spcPts val="0"/>
              </a:spcAft>
              <a:buClr>
                <a:schemeClr val="dk1"/>
              </a:buClr>
              <a:buSzPts val="4300"/>
              <a:buChar char="•"/>
              <a:defRPr sz="4300"/>
            </a:lvl1pPr>
            <a:lvl2pPr marL="914400" lvl="1" indent="-463550" algn="l">
              <a:lnSpc>
                <a:spcPct val="100000"/>
              </a:lnSpc>
              <a:spcBef>
                <a:spcPts val="740"/>
              </a:spcBef>
              <a:spcAft>
                <a:spcPts val="0"/>
              </a:spcAft>
              <a:buClr>
                <a:schemeClr val="dk1"/>
              </a:buClr>
              <a:buSzPts val="3700"/>
              <a:buChar char="–"/>
              <a:defRPr sz="3700"/>
            </a:lvl2pPr>
            <a:lvl3pPr marL="1371600" lvl="2" indent="-431800" algn="l">
              <a:lnSpc>
                <a:spcPct val="100000"/>
              </a:lnSpc>
              <a:spcBef>
                <a:spcPts val="640"/>
              </a:spcBef>
              <a:spcAft>
                <a:spcPts val="0"/>
              </a:spcAft>
              <a:buClr>
                <a:schemeClr val="dk1"/>
              </a:buClr>
              <a:buSzPts val="3200"/>
              <a:buChar char="•"/>
              <a:defRPr sz="3200"/>
            </a:lvl3pPr>
            <a:lvl4pPr marL="1828800" lvl="3" indent="-400050" algn="l">
              <a:lnSpc>
                <a:spcPct val="100000"/>
              </a:lnSpc>
              <a:spcBef>
                <a:spcPts val="540"/>
              </a:spcBef>
              <a:spcAft>
                <a:spcPts val="0"/>
              </a:spcAft>
              <a:buClr>
                <a:schemeClr val="dk1"/>
              </a:buClr>
              <a:buSzPts val="2700"/>
              <a:buChar char="–"/>
              <a:defRPr sz="2700"/>
            </a:lvl4pPr>
            <a:lvl5pPr marL="2286000" lvl="4" indent="-400050" algn="l">
              <a:lnSpc>
                <a:spcPct val="100000"/>
              </a:lnSpc>
              <a:spcBef>
                <a:spcPts val="540"/>
              </a:spcBef>
              <a:spcAft>
                <a:spcPts val="0"/>
              </a:spcAft>
              <a:buClr>
                <a:schemeClr val="dk1"/>
              </a:buClr>
              <a:buSzPts val="2700"/>
              <a:buChar char="»"/>
              <a:defRPr sz="2700"/>
            </a:lvl5pPr>
            <a:lvl6pPr marL="2743200" lvl="5" indent="-400050" algn="l">
              <a:lnSpc>
                <a:spcPct val="100000"/>
              </a:lnSpc>
              <a:spcBef>
                <a:spcPts val="540"/>
              </a:spcBef>
              <a:spcAft>
                <a:spcPts val="0"/>
              </a:spcAft>
              <a:buClr>
                <a:schemeClr val="dk1"/>
              </a:buClr>
              <a:buSzPts val="2700"/>
              <a:buChar char="•"/>
              <a:defRPr sz="2700"/>
            </a:lvl6pPr>
            <a:lvl7pPr marL="3200400" lvl="6" indent="-400050" algn="l">
              <a:lnSpc>
                <a:spcPct val="100000"/>
              </a:lnSpc>
              <a:spcBef>
                <a:spcPts val="540"/>
              </a:spcBef>
              <a:spcAft>
                <a:spcPts val="0"/>
              </a:spcAft>
              <a:buClr>
                <a:schemeClr val="dk1"/>
              </a:buClr>
              <a:buSzPts val="2700"/>
              <a:buChar char="•"/>
              <a:defRPr sz="2700"/>
            </a:lvl7pPr>
            <a:lvl8pPr marL="3657600" lvl="7" indent="-400050" algn="l">
              <a:lnSpc>
                <a:spcPct val="100000"/>
              </a:lnSpc>
              <a:spcBef>
                <a:spcPts val="540"/>
              </a:spcBef>
              <a:spcAft>
                <a:spcPts val="0"/>
              </a:spcAft>
              <a:buClr>
                <a:schemeClr val="dk1"/>
              </a:buClr>
              <a:buSzPts val="2700"/>
              <a:buChar char="•"/>
              <a:defRPr sz="2700"/>
            </a:lvl8pPr>
            <a:lvl9pPr marL="4114800" lvl="8" indent="-400050" algn="l">
              <a:lnSpc>
                <a:spcPct val="100000"/>
              </a:lnSpc>
              <a:spcBef>
                <a:spcPts val="540"/>
              </a:spcBef>
              <a:spcAft>
                <a:spcPts val="0"/>
              </a:spcAft>
              <a:buClr>
                <a:schemeClr val="dk1"/>
              </a:buClr>
              <a:buSzPts val="2700"/>
              <a:buChar char="•"/>
              <a:defRPr sz="2700"/>
            </a:lvl9pPr>
          </a:lstStyle>
          <a:p>
            <a:endParaRPr/>
          </a:p>
        </p:txBody>
      </p:sp>
      <p:sp>
        <p:nvSpPr>
          <p:cNvPr id="191" name="Google Shape;191;p36"/>
          <p:cNvSpPr txBox="1">
            <a:spLocks noGrp="1"/>
          </p:cNvSpPr>
          <p:nvPr>
            <p:ph type="body" idx="2"/>
          </p:nvPr>
        </p:nvSpPr>
        <p:spPr>
          <a:xfrm>
            <a:off x="609443" y="1435102"/>
            <a:ext cx="4010039" cy="4691063"/>
          </a:xfrm>
          <a:prstGeom prst="rect">
            <a:avLst/>
          </a:prstGeom>
          <a:noFill/>
          <a:ln>
            <a:noFill/>
          </a:ln>
        </p:spPr>
        <p:txBody>
          <a:bodyPr spcFirstLastPara="1" wrap="square" lIns="0" tIns="60925" rIns="0" bIns="60925" anchor="t" anchorCtr="0">
            <a:normAutofit/>
          </a:bodyPr>
          <a:lstStyle>
            <a:lvl1pPr marL="457200" lvl="0" indent="-228600" algn="l">
              <a:lnSpc>
                <a:spcPct val="100000"/>
              </a:lnSpc>
              <a:spcBef>
                <a:spcPts val="380"/>
              </a:spcBef>
              <a:spcAft>
                <a:spcPts val="0"/>
              </a:spcAft>
              <a:buClr>
                <a:schemeClr val="dk1"/>
              </a:buClr>
              <a:buSzPts val="1900"/>
              <a:buNone/>
              <a:defRPr sz="1900"/>
            </a:lvl1pPr>
            <a:lvl2pPr marL="914400" lvl="1" indent="-228600" algn="l">
              <a:lnSpc>
                <a:spcPct val="100000"/>
              </a:lnSpc>
              <a:spcBef>
                <a:spcPts val="320"/>
              </a:spcBef>
              <a:spcAft>
                <a:spcPts val="0"/>
              </a:spcAft>
              <a:buClr>
                <a:schemeClr val="dk1"/>
              </a:buClr>
              <a:buSzPts val="1600"/>
              <a:buNone/>
              <a:defRPr sz="1600"/>
            </a:lvl2pPr>
            <a:lvl3pPr marL="1371600" lvl="2" indent="-228600" algn="l">
              <a:lnSpc>
                <a:spcPct val="100000"/>
              </a:lnSpc>
              <a:spcBef>
                <a:spcPts val="260"/>
              </a:spcBef>
              <a:spcAft>
                <a:spcPts val="0"/>
              </a:spcAft>
              <a:buClr>
                <a:schemeClr val="dk1"/>
              </a:buClr>
              <a:buSzPts val="1300"/>
              <a:buNone/>
              <a:defRPr sz="1300"/>
            </a:lvl3pPr>
            <a:lvl4pPr marL="1828800" lvl="3" indent="-228600" algn="l">
              <a:lnSpc>
                <a:spcPct val="100000"/>
              </a:lnSpc>
              <a:spcBef>
                <a:spcPts val="240"/>
              </a:spcBef>
              <a:spcAft>
                <a:spcPts val="0"/>
              </a:spcAft>
              <a:buClr>
                <a:schemeClr val="dk1"/>
              </a:buClr>
              <a:buSzPts val="1200"/>
              <a:buNone/>
              <a:defRPr sz="1200"/>
            </a:lvl4pPr>
            <a:lvl5pPr marL="2286000" lvl="4" indent="-228600" algn="l">
              <a:lnSpc>
                <a:spcPct val="100000"/>
              </a:lnSpc>
              <a:spcBef>
                <a:spcPts val="240"/>
              </a:spcBef>
              <a:spcAft>
                <a:spcPts val="0"/>
              </a:spcAft>
              <a:buClr>
                <a:schemeClr val="dk1"/>
              </a:buClr>
              <a:buSzPts val="1200"/>
              <a:buNone/>
              <a:defRPr sz="1200"/>
            </a:lvl5pPr>
            <a:lvl6pPr marL="2743200" lvl="5" indent="-228600" algn="l">
              <a:lnSpc>
                <a:spcPct val="100000"/>
              </a:lnSpc>
              <a:spcBef>
                <a:spcPts val="240"/>
              </a:spcBef>
              <a:spcAft>
                <a:spcPts val="0"/>
              </a:spcAft>
              <a:buClr>
                <a:schemeClr val="dk1"/>
              </a:buClr>
              <a:buSzPts val="1200"/>
              <a:buNone/>
              <a:defRPr sz="1200"/>
            </a:lvl6pPr>
            <a:lvl7pPr marL="3200400" lvl="6" indent="-228600" algn="l">
              <a:lnSpc>
                <a:spcPct val="100000"/>
              </a:lnSpc>
              <a:spcBef>
                <a:spcPts val="240"/>
              </a:spcBef>
              <a:spcAft>
                <a:spcPts val="0"/>
              </a:spcAft>
              <a:buClr>
                <a:schemeClr val="dk1"/>
              </a:buClr>
              <a:buSzPts val="1200"/>
              <a:buNone/>
              <a:defRPr sz="1200"/>
            </a:lvl7pPr>
            <a:lvl8pPr marL="3657600" lvl="7" indent="-228600" algn="l">
              <a:lnSpc>
                <a:spcPct val="100000"/>
              </a:lnSpc>
              <a:spcBef>
                <a:spcPts val="240"/>
              </a:spcBef>
              <a:spcAft>
                <a:spcPts val="0"/>
              </a:spcAft>
              <a:buClr>
                <a:schemeClr val="dk1"/>
              </a:buClr>
              <a:buSzPts val="1200"/>
              <a:buNone/>
              <a:defRPr sz="1200"/>
            </a:lvl8pPr>
            <a:lvl9pPr marL="4114800" lvl="8" indent="-228600" algn="l">
              <a:lnSpc>
                <a:spcPct val="100000"/>
              </a:lnSpc>
              <a:spcBef>
                <a:spcPts val="240"/>
              </a:spcBef>
              <a:spcAft>
                <a:spcPts val="0"/>
              </a:spcAft>
              <a:buClr>
                <a:schemeClr val="dk1"/>
              </a:buClr>
              <a:buSzPts val="1200"/>
              <a:buNone/>
              <a:defRPr sz="1200"/>
            </a:lvl9pPr>
          </a:lstStyle>
          <a:p>
            <a:endParaRPr/>
          </a:p>
        </p:txBody>
      </p:sp>
      <p:sp>
        <p:nvSpPr>
          <p:cNvPr id="192" name="Google Shape;192;p36"/>
          <p:cNvSpPr txBox="1">
            <a:spLocks noGrp="1"/>
          </p:cNvSpPr>
          <p:nvPr>
            <p:ph type="ftr" idx="11"/>
          </p:nvPr>
        </p:nvSpPr>
        <p:spPr>
          <a:xfrm>
            <a:off x="621359" y="6356351"/>
            <a:ext cx="3859795" cy="365125"/>
          </a:xfrm>
          <a:prstGeom prst="rect">
            <a:avLst/>
          </a:prstGeom>
          <a:noFill/>
          <a:ln>
            <a:noFill/>
          </a:ln>
        </p:spPr>
        <p:txBody>
          <a:bodyPr spcFirstLastPara="1" wrap="square" lIns="0" tIns="60925" rIns="0" bIns="60925" anchor="ctr" anchorCtr="0">
            <a:noAutofit/>
          </a:bodyPr>
          <a:lstStyle>
            <a:lvl1pPr lvl="0" algn="l">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3" name="Google Shape;193;p36"/>
          <p:cNvSpPr txBox="1">
            <a:spLocks noGrp="1"/>
          </p:cNvSpPr>
          <p:nvPr>
            <p:ph type="sldNum" idx="12"/>
          </p:nvPr>
        </p:nvSpPr>
        <p:spPr>
          <a:xfrm>
            <a:off x="11079210" y="6416771"/>
            <a:ext cx="516420" cy="441229"/>
          </a:xfrm>
          <a:prstGeom prst="rect">
            <a:avLst/>
          </a:prstGeom>
          <a:noFill/>
          <a:ln>
            <a:noFill/>
          </a:ln>
        </p:spPr>
        <p:txBody>
          <a:bodyPr spcFirstLastPara="1" wrap="square" lIns="0" tIns="60925" rIns="0" bIns="60925"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bg>
      <p:bgPr>
        <a:solidFill>
          <a:schemeClr val="lt1"/>
        </a:solidFill>
        <a:effectLst/>
      </p:bgPr>
    </p:bg>
    <p:spTree>
      <p:nvGrpSpPr>
        <p:cNvPr id="1" name="Shape 194"/>
        <p:cNvGrpSpPr/>
        <p:nvPr/>
      </p:nvGrpSpPr>
      <p:grpSpPr>
        <a:xfrm>
          <a:off x="0" y="0"/>
          <a:ext cx="0" cy="0"/>
          <a:chOff x="0" y="0"/>
          <a:chExt cx="0" cy="0"/>
        </a:xfrm>
      </p:grpSpPr>
      <p:sp>
        <p:nvSpPr>
          <p:cNvPr id="195" name="Google Shape;195;p37"/>
          <p:cNvSpPr txBox="1">
            <a:spLocks noGrp="1"/>
          </p:cNvSpPr>
          <p:nvPr>
            <p:ph type="title"/>
          </p:nvPr>
        </p:nvSpPr>
        <p:spPr>
          <a:xfrm>
            <a:off x="2389095" y="4800600"/>
            <a:ext cx="7313295" cy="566739"/>
          </a:xfrm>
          <a:prstGeom prst="rect">
            <a:avLst/>
          </a:prstGeom>
          <a:noFill/>
          <a:ln>
            <a:noFill/>
          </a:ln>
        </p:spPr>
        <p:txBody>
          <a:bodyPr spcFirstLastPara="1" wrap="square" lIns="0" tIns="60925" rIns="0" bIns="60925" anchor="b" anchorCtr="0">
            <a:normAutofit/>
          </a:bodyPr>
          <a:lstStyle>
            <a:lvl1pPr lvl="0" algn="l">
              <a:lnSpc>
                <a:spcPct val="100000"/>
              </a:lnSpc>
              <a:spcBef>
                <a:spcPts val="0"/>
              </a:spcBef>
              <a:spcAft>
                <a:spcPts val="0"/>
              </a:spcAft>
              <a:buClr>
                <a:schemeClr val="dk1"/>
              </a:buClr>
              <a:buSzPts val="2700"/>
              <a:buFont typeface="Open Sans"/>
              <a:buNone/>
              <a:defRPr sz="27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6" name="Google Shape;196;p37"/>
          <p:cNvSpPr>
            <a:spLocks noGrp="1"/>
          </p:cNvSpPr>
          <p:nvPr>
            <p:ph type="pic" idx="2"/>
          </p:nvPr>
        </p:nvSpPr>
        <p:spPr>
          <a:xfrm>
            <a:off x="2389095" y="612775"/>
            <a:ext cx="7313295" cy="4114800"/>
          </a:xfrm>
          <a:prstGeom prst="rect">
            <a:avLst/>
          </a:prstGeom>
          <a:noFill/>
          <a:ln>
            <a:noFill/>
          </a:ln>
        </p:spPr>
      </p:sp>
      <p:sp>
        <p:nvSpPr>
          <p:cNvPr id="197" name="Google Shape;197;p37"/>
          <p:cNvSpPr txBox="1">
            <a:spLocks noGrp="1"/>
          </p:cNvSpPr>
          <p:nvPr>
            <p:ph type="body" idx="1"/>
          </p:nvPr>
        </p:nvSpPr>
        <p:spPr>
          <a:xfrm>
            <a:off x="2389095" y="5367338"/>
            <a:ext cx="7313295" cy="804863"/>
          </a:xfrm>
          <a:prstGeom prst="rect">
            <a:avLst/>
          </a:prstGeom>
          <a:noFill/>
          <a:ln>
            <a:noFill/>
          </a:ln>
        </p:spPr>
        <p:txBody>
          <a:bodyPr spcFirstLastPara="1" wrap="square" lIns="0" tIns="60925" rIns="0" bIns="60925" anchor="t" anchorCtr="0">
            <a:normAutofit/>
          </a:bodyPr>
          <a:lstStyle>
            <a:lvl1pPr marL="457200" lvl="0" indent="-228600" algn="l">
              <a:lnSpc>
                <a:spcPct val="100000"/>
              </a:lnSpc>
              <a:spcBef>
                <a:spcPts val="380"/>
              </a:spcBef>
              <a:spcAft>
                <a:spcPts val="0"/>
              </a:spcAft>
              <a:buClr>
                <a:schemeClr val="dk1"/>
              </a:buClr>
              <a:buSzPts val="1900"/>
              <a:buNone/>
              <a:defRPr sz="1900"/>
            </a:lvl1pPr>
            <a:lvl2pPr marL="914400" lvl="1" indent="-228600" algn="l">
              <a:lnSpc>
                <a:spcPct val="100000"/>
              </a:lnSpc>
              <a:spcBef>
                <a:spcPts val="320"/>
              </a:spcBef>
              <a:spcAft>
                <a:spcPts val="0"/>
              </a:spcAft>
              <a:buClr>
                <a:schemeClr val="dk1"/>
              </a:buClr>
              <a:buSzPts val="1600"/>
              <a:buNone/>
              <a:defRPr sz="1600"/>
            </a:lvl2pPr>
            <a:lvl3pPr marL="1371600" lvl="2" indent="-228600" algn="l">
              <a:lnSpc>
                <a:spcPct val="100000"/>
              </a:lnSpc>
              <a:spcBef>
                <a:spcPts val="260"/>
              </a:spcBef>
              <a:spcAft>
                <a:spcPts val="0"/>
              </a:spcAft>
              <a:buClr>
                <a:schemeClr val="dk1"/>
              </a:buClr>
              <a:buSzPts val="1300"/>
              <a:buNone/>
              <a:defRPr sz="1300"/>
            </a:lvl3pPr>
            <a:lvl4pPr marL="1828800" lvl="3" indent="-228600" algn="l">
              <a:lnSpc>
                <a:spcPct val="100000"/>
              </a:lnSpc>
              <a:spcBef>
                <a:spcPts val="240"/>
              </a:spcBef>
              <a:spcAft>
                <a:spcPts val="0"/>
              </a:spcAft>
              <a:buClr>
                <a:schemeClr val="dk1"/>
              </a:buClr>
              <a:buSzPts val="1200"/>
              <a:buNone/>
              <a:defRPr sz="1200"/>
            </a:lvl4pPr>
            <a:lvl5pPr marL="2286000" lvl="4" indent="-228600" algn="l">
              <a:lnSpc>
                <a:spcPct val="100000"/>
              </a:lnSpc>
              <a:spcBef>
                <a:spcPts val="240"/>
              </a:spcBef>
              <a:spcAft>
                <a:spcPts val="0"/>
              </a:spcAft>
              <a:buClr>
                <a:schemeClr val="dk1"/>
              </a:buClr>
              <a:buSzPts val="1200"/>
              <a:buNone/>
              <a:defRPr sz="1200"/>
            </a:lvl5pPr>
            <a:lvl6pPr marL="2743200" lvl="5" indent="-228600" algn="l">
              <a:lnSpc>
                <a:spcPct val="100000"/>
              </a:lnSpc>
              <a:spcBef>
                <a:spcPts val="240"/>
              </a:spcBef>
              <a:spcAft>
                <a:spcPts val="0"/>
              </a:spcAft>
              <a:buClr>
                <a:schemeClr val="dk1"/>
              </a:buClr>
              <a:buSzPts val="1200"/>
              <a:buNone/>
              <a:defRPr sz="1200"/>
            </a:lvl6pPr>
            <a:lvl7pPr marL="3200400" lvl="6" indent="-228600" algn="l">
              <a:lnSpc>
                <a:spcPct val="100000"/>
              </a:lnSpc>
              <a:spcBef>
                <a:spcPts val="240"/>
              </a:spcBef>
              <a:spcAft>
                <a:spcPts val="0"/>
              </a:spcAft>
              <a:buClr>
                <a:schemeClr val="dk1"/>
              </a:buClr>
              <a:buSzPts val="1200"/>
              <a:buNone/>
              <a:defRPr sz="1200"/>
            </a:lvl7pPr>
            <a:lvl8pPr marL="3657600" lvl="7" indent="-228600" algn="l">
              <a:lnSpc>
                <a:spcPct val="100000"/>
              </a:lnSpc>
              <a:spcBef>
                <a:spcPts val="240"/>
              </a:spcBef>
              <a:spcAft>
                <a:spcPts val="0"/>
              </a:spcAft>
              <a:buClr>
                <a:schemeClr val="dk1"/>
              </a:buClr>
              <a:buSzPts val="1200"/>
              <a:buNone/>
              <a:defRPr sz="1200"/>
            </a:lvl8pPr>
            <a:lvl9pPr marL="4114800" lvl="8" indent="-228600" algn="l">
              <a:lnSpc>
                <a:spcPct val="100000"/>
              </a:lnSpc>
              <a:spcBef>
                <a:spcPts val="240"/>
              </a:spcBef>
              <a:spcAft>
                <a:spcPts val="0"/>
              </a:spcAft>
              <a:buClr>
                <a:schemeClr val="dk1"/>
              </a:buClr>
              <a:buSzPts val="1200"/>
              <a:buNone/>
              <a:defRPr sz="1200"/>
            </a:lvl9pPr>
          </a:lstStyle>
          <a:p>
            <a:endParaRPr/>
          </a:p>
        </p:txBody>
      </p:sp>
      <p:sp>
        <p:nvSpPr>
          <p:cNvPr id="198" name="Google Shape;198;p37"/>
          <p:cNvSpPr txBox="1">
            <a:spLocks noGrp="1"/>
          </p:cNvSpPr>
          <p:nvPr>
            <p:ph type="ftr" idx="11"/>
          </p:nvPr>
        </p:nvSpPr>
        <p:spPr>
          <a:xfrm>
            <a:off x="621359" y="6356351"/>
            <a:ext cx="3859795" cy="365125"/>
          </a:xfrm>
          <a:prstGeom prst="rect">
            <a:avLst/>
          </a:prstGeom>
          <a:noFill/>
          <a:ln>
            <a:noFill/>
          </a:ln>
        </p:spPr>
        <p:txBody>
          <a:bodyPr spcFirstLastPara="1" wrap="square" lIns="0" tIns="60925" rIns="0" bIns="60925" anchor="ctr" anchorCtr="0">
            <a:noAutofit/>
          </a:bodyPr>
          <a:lstStyle>
            <a:lvl1pPr lvl="0" algn="l">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37"/>
          <p:cNvSpPr txBox="1">
            <a:spLocks noGrp="1"/>
          </p:cNvSpPr>
          <p:nvPr>
            <p:ph type="sldNum" idx="12"/>
          </p:nvPr>
        </p:nvSpPr>
        <p:spPr>
          <a:xfrm>
            <a:off x="11079210" y="6416771"/>
            <a:ext cx="516420" cy="441229"/>
          </a:xfrm>
          <a:prstGeom prst="rect">
            <a:avLst/>
          </a:prstGeom>
          <a:noFill/>
          <a:ln>
            <a:noFill/>
          </a:ln>
        </p:spPr>
        <p:txBody>
          <a:bodyPr spcFirstLastPara="1" wrap="square" lIns="0" tIns="60925" rIns="0" bIns="60925"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bg>
      <p:bgPr>
        <a:solidFill>
          <a:schemeClr val="lt1"/>
        </a:solidFill>
        <a:effectLst/>
      </p:bgPr>
    </p:bg>
    <p:spTree>
      <p:nvGrpSpPr>
        <p:cNvPr id="1" name="Shape 200"/>
        <p:cNvGrpSpPr/>
        <p:nvPr/>
      </p:nvGrpSpPr>
      <p:grpSpPr>
        <a:xfrm>
          <a:off x="0" y="0"/>
          <a:ext cx="0" cy="0"/>
          <a:chOff x="0" y="0"/>
          <a:chExt cx="0" cy="0"/>
        </a:xfrm>
      </p:grpSpPr>
      <p:sp>
        <p:nvSpPr>
          <p:cNvPr id="201" name="Google Shape;201;p38"/>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2" name="Google Shape;202;p38"/>
          <p:cNvSpPr txBox="1">
            <a:spLocks noGrp="1"/>
          </p:cNvSpPr>
          <p:nvPr>
            <p:ph type="body" idx="1"/>
          </p:nvPr>
        </p:nvSpPr>
        <p:spPr>
          <a:xfrm rot="5400000">
            <a:off x="3600543" y="-1852677"/>
            <a:ext cx="4987739" cy="10969943"/>
          </a:xfrm>
          <a:prstGeom prst="rect">
            <a:avLst/>
          </a:prstGeom>
          <a:noFill/>
          <a:ln>
            <a:noFill/>
          </a:ln>
        </p:spPr>
        <p:txBody>
          <a:bodyPr spcFirstLastPara="1" wrap="square" lIns="0" tIns="60925" rIns="0" bIns="60925"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03" name="Google Shape;203;p38"/>
          <p:cNvSpPr txBox="1">
            <a:spLocks noGrp="1"/>
          </p:cNvSpPr>
          <p:nvPr>
            <p:ph type="ftr" idx="11"/>
          </p:nvPr>
        </p:nvSpPr>
        <p:spPr>
          <a:xfrm>
            <a:off x="621359" y="6356351"/>
            <a:ext cx="3859795" cy="365125"/>
          </a:xfrm>
          <a:prstGeom prst="rect">
            <a:avLst/>
          </a:prstGeom>
          <a:noFill/>
          <a:ln>
            <a:noFill/>
          </a:ln>
        </p:spPr>
        <p:txBody>
          <a:bodyPr spcFirstLastPara="1" wrap="square" lIns="0" tIns="60925" rIns="0" bIns="60925" anchor="ctr" anchorCtr="0">
            <a:noAutofit/>
          </a:bodyPr>
          <a:lstStyle>
            <a:lvl1pPr lvl="0" algn="l">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4" name="Google Shape;204;p38"/>
          <p:cNvSpPr txBox="1">
            <a:spLocks noGrp="1"/>
          </p:cNvSpPr>
          <p:nvPr>
            <p:ph type="sldNum" idx="12"/>
          </p:nvPr>
        </p:nvSpPr>
        <p:spPr>
          <a:xfrm>
            <a:off x="11079210" y="6416771"/>
            <a:ext cx="516420" cy="441229"/>
          </a:xfrm>
          <a:prstGeom prst="rect">
            <a:avLst/>
          </a:prstGeom>
          <a:noFill/>
          <a:ln>
            <a:noFill/>
          </a:ln>
        </p:spPr>
        <p:txBody>
          <a:bodyPr spcFirstLastPara="1" wrap="square" lIns="0" tIns="60925" rIns="0" bIns="60925"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bg>
      <p:bgPr>
        <a:solidFill>
          <a:schemeClr val="lt1"/>
        </a:solidFill>
        <a:effectLst/>
      </p:bgPr>
    </p:bg>
    <p:spTree>
      <p:nvGrpSpPr>
        <p:cNvPr id="1" name="Shape 205"/>
        <p:cNvGrpSpPr/>
        <p:nvPr/>
      </p:nvGrpSpPr>
      <p:grpSpPr>
        <a:xfrm>
          <a:off x="0" y="0"/>
          <a:ext cx="0" cy="0"/>
          <a:chOff x="0" y="0"/>
          <a:chExt cx="0" cy="0"/>
        </a:xfrm>
      </p:grpSpPr>
      <p:sp>
        <p:nvSpPr>
          <p:cNvPr id="206" name="Google Shape;206;p39"/>
          <p:cNvSpPr txBox="1">
            <a:spLocks noGrp="1"/>
          </p:cNvSpPr>
          <p:nvPr>
            <p:ph type="title"/>
          </p:nvPr>
        </p:nvSpPr>
        <p:spPr>
          <a:xfrm rot="5400000">
            <a:off x="7282379" y="1829159"/>
            <a:ext cx="5851525" cy="2742486"/>
          </a:xfrm>
          <a:prstGeom prst="rect">
            <a:avLst/>
          </a:prstGeom>
          <a:noFill/>
          <a:ln>
            <a:noFill/>
          </a:ln>
        </p:spPr>
        <p:txBody>
          <a:bodyPr spcFirstLastPara="1" wrap="square" lIns="0" tIns="60925" rIns="0" bIns="60925" anchor="ctr" anchorCtr="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7" name="Google Shape;207;p39"/>
          <p:cNvSpPr txBox="1">
            <a:spLocks noGrp="1"/>
          </p:cNvSpPr>
          <p:nvPr>
            <p:ph type="body" idx="1"/>
          </p:nvPr>
        </p:nvSpPr>
        <p:spPr>
          <a:xfrm rot="5400000">
            <a:off x="1695834" y="-811754"/>
            <a:ext cx="5851525" cy="8024310"/>
          </a:xfrm>
          <a:prstGeom prst="rect">
            <a:avLst/>
          </a:prstGeom>
          <a:noFill/>
          <a:ln>
            <a:noFill/>
          </a:ln>
        </p:spPr>
        <p:txBody>
          <a:bodyPr spcFirstLastPara="1" wrap="square" lIns="0" tIns="60925" rIns="0" bIns="60925"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08" name="Google Shape;208;p39"/>
          <p:cNvSpPr txBox="1">
            <a:spLocks noGrp="1"/>
          </p:cNvSpPr>
          <p:nvPr>
            <p:ph type="ftr" idx="11"/>
          </p:nvPr>
        </p:nvSpPr>
        <p:spPr>
          <a:xfrm>
            <a:off x="621359" y="6356351"/>
            <a:ext cx="3859795" cy="365125"/>
          </a:xfrm>
          <a:prstGeom prst="rect">
            <a:avLst/>
          </a:prstGeom>
          <a:noFill/>
          <a:ln>
            <a:noFill/>
          </a:ln>
        </p:spPr>
        <p:txBody>
          <a:bodyPr spcFirstLastPara="1" wrap="square" lIns="0" tIns="60925" rIns="0" bIns="60925" anchor="ctr" anchorCtr="0">
            <a:noAutofit/>
          </a:bodyPr>
          <a:lstStyle>
            <a:lvl1pPr lvl="0" algn="l">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9" name="Google Shape;209;p39"/>
          <p:cNvSpPr txBox="1">
            <a:spLocks noGrp="1"/>
          </p:cNvSpPr>
          <p:nvPr>
            <p:ph type="sldNum" idx="12"/>
          </p:nvPr>
        </p:nvSpPr>
        <p:spPr>
          <a:xfrm>
            <a:off x="11079210" y="6416771"/>
            <a:ext cx="516420" cy="441229"/>
          </a:xfrm>
          <a:prstGeom prst="rect">
            <a:avLst/>
          </a:prstGeom>
          <a:noFill/>
          <a:ln>
            <a:noFill/>
          </a:ln>
        </p:spPr>
        <p:txBody>
          <a:bodyPr spcFirstLastPara="1" wrap="square" lIns="0" tIns="60925" rIns="0" bIns="60925"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Slide" type="title">
  <p:cSld name="TITLE">
    <p:spTree>
      <p:nvGrpSpPr>
        <p:cNvPr id="1" name="Shape 24"/>
        <p:cNvGrpSpPr/>
        <p:nvPr/>
      </p:nvGrpSpPr>
      <p:grpSpPr>
        <a:xfrm>
          <a:off x="0" y="0"/>
          <a:ext cx="0" cy="0"/>
          <a:chOff x="0" y="0"/>
          <a:chExt cx="0" cy="0"/>
        </a:xfrm>
      </p:grpSpPr>
      <p:sp>
        <p:nvSpPr>
          <p:cNvPr id="25" name="Google Shape;25;p14"/>
          <p:cNvSpPr/>
          <p:nvPr/>
        </p:nvSpPr>
        <p:spPr>
          <a:xfrm>
            <a:off x="0" y="3886200"/>
            <a:ext cx="12188825" cy="2971800"/>
          </a:xfrm>
          <a:prstGeom prst="rect">
            <a:avLst/>
          </a:prstGeom>
          <a:gradFill>
            <a:gsLst>
              <a:gs pos="0">
                <a:srgbClr val="F2F2F2"/>
              </a:gs>
              <a:gs pos="100000">
                <a:srgbClr val="A5A5A5">
                  <a:alpha val="52549"/>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Calibri"/>
              <a:ea typeface="Calibri"/>
              <a:cs typeface="Calibri"/>
              <a:sym typeface="Calibri"/>
            </a:endParaRPr>
          </a:p>
        </p:txBody>
      </p:sp>
      <p:sp>
        <p:nvSpPr>
          <p:cNvPr id="26" name="Google Shape;26;p14"/>
          <p:cNvSpPr txBox="1">
            <a:spLocks noGrp="1"/>
          </p:cNvSpPr>
          <p:nvPr>
            <p:ph type="ctrTitle"/>
          </p:nvPr>
        </p:nvSpPr>
        <p:spPr>
          <a:xfrm>
            <a:off x="914162" y="3887117"/>
            <a:ext cx="10360501" cy="610820"/>
          </a:xfrm>
          <a:prstGeom prst="rect">
            <a:avLst/>
          </a:prstGeom>
          <a:noFill/>
          <a:ln>
            <a:noFill/>
          </a:ln>
        </p:spPr>
        <p:txBody>
          <a:bodyPr spcFirstLastPara="1" wrap="square" lIns="121875" tIns="60925" rIns="121875" bIns="60925" anchor="ctr" anchorCtr="0">
            <a:normAutofit/>
          </a:bodyPr>
          <a:lstStyle>
            <a:lvl1pPr lvl="0" algn="ctr">
              <a:lnSpc>
                <a:spcPct val="100000"/>
              </a:lnSpc>
              <a:spcBef>
                <a:spcPts val="0"/>
              </a:spcBef>
              <a:spcAft>
                <a:spcPts val="0"/>
              </a:spcAft>
              <a:buClr>
                <a:srgbClr val="3F3F3F"/>
              </a:buClr>
              <a:buSzPts val="4000"/>
              <a:buFont typeface="Calibri"/>
              <a:buNone/>
              <a:defRPr sz="4000">
                <a:solidFill>
                  <a:srgbClr val="3F3F3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4"/>
          <p:cNvSpPr txBox="1">
            <a:spLocks noGrp="1"/>
          </p:cNvSpPr>
          <p:nvPr>
            <p:ph type="subTitle" idx="1"/>
          </p:nvPr>
        </p:nvSpPr>
        <p:spPr>
          <a:xfrm>
            <a:off x="1828324" y="4399020"/>
            <a:ext cx="8532178" cy="764440"/>
          </a:xfrm>
          <a:prstGeom prst="rect">
            <a:avLst/>
          </a:prstGeom>
          <a:noFill/>
          <a:ln>
            <a:noFill/>
          </a:ln>
        </p:spPr>
        <p:txBody>
          <a:bodyPr spcFirstLastPara="1" wrap="square" lIns="121875" tIns="60925" rIns="121875" bIns="60925" anchor="t" anchorCtr="0">
            <a:normAutofit/>
          </a:bodyPr>
          <a:lstStyle>
            <a:lvl1pPr lvl="0" algn="ctr">
              <a:lnSpc>
                <a:spcPct val="100000"/>
              </a:lnSpc>
              <a:spcBef>
                <a:spcPts val="480"/>
              </a:spcBef>
              <a:spcAft>
                <a:spcPts val="0"/>
              </a:spcAft>
              <a:buClr>
                <a:srgbClr val="595959"/>
              </a:buClr>
              <a:buSzPts val="2400"/>
              <a:buNone/>
              <a:defRPr sz="2400">
                <a:solidFill>
                  <a:srgbClr val="595959"/>
                </a:solidFill>
                <a:latin typeface="Calibri"/>
                <a:ea typeface="Calibri"/>
                <a:cs typeface="Calibri"/>
                <a:sym typeface="Calibri"/>
              </a:defRPr>
            </a:lvl1pPr>
            <a:lvl2pPr lvl="1" algn="ctr">
              <a:lnSpc>
                <a:spcPct val="100000"/>
              </a:lnSpc>
              <a:spcBef>
                <a:spcPts val="640"/>
              </a:spcBef>
              <a:spcAft>
                <a:spcPts val="0"/>
              </a:spcAft>
              <a:buClr>
                <a:srgbClr val="888888"/>
              </a:buClr>
              <a:buSzPts val="32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540"/>
              </a:spcBef>
              <a:spcAft>
                <a:spcPts val="0"/>
              </a:spcAft>
              <a:buClr>
                <a:srgbClr val="888888"/>
              </a:buClr>
              <a:buSzPts val="2700"/>
              <a:buNone/>
              <a:defRPr>
                <a:solidFill>
                  <a:srgbClr val="888888"/>
                </a:solidFill>
              </a:defRPr>
            </a:lvl6pPr>
            <a:lvl7pPr lvl="6" algn="ctr">
              <a:lnSpc>
                <a:spcPct val="100000"/>
              </a:lnSpc>
              <a:spcBef>
                <a:spcPts val="540"/>
              </a:spcBef>
              <a:spcAft>
                <a:spcPts val="0"/>
              </a:spcAft>
              <a:buClr>
                <a:srgbClr val="888888"/>
              </a:buClr>
              <a:buSzPts val="2700"/>
              <a:buNone/>
              <a:defRPr>
                <a:solidFill>
                  <a:srgbClr val="888888"/>
                </a:solidFill>
              </a:defRPr>
            </a:lvl7pPr>
            <a:lvl8pPr lvl="7" algn="ctr">
              <a:lnSpc>
                <a:spcPct val="100000"/>
              </a:lnSpc>
              <a:spcBef>
                <a:spcPts val="540"/>
              </a:spcBef>
              <a:spcAft>
                <a:spcPts val="0"/>
              </a:spcAft>
              <a:buClr>
                <a:srgbClr val="888888"/>
              </a:buClr>
              <a:buSzPts val="2700"/>
              <a:buNone/>
              <a:defRPr>
                <a:solidFill>
                  <a:srgbClr val="888888"/>
                </a:solidFill>
              </a:defRPr>
            </a:lvl8pPr>
            <a:lvl9pPr lvl="8" algn="ctr">
              <a:lnSpc>
                <a:spcPct val="100000"/>
              </a:lnSpc>
              <a:spcBef>
                <a:spcPts val="540"/>
              </a:spcBef>
              <a:spcAft>
                <a:spcPts val="0"/>
              </a:spcAft>
              <a:buClr>
                <a:srgbClr val="888888"/>
              </a:buClr>
              <a:buSzPts val="2700"/>
              <a:buNone/>
              <a:defRPr>
                <a:solidFill>
                  <a:srgbClr val="888888"/>
                </a:solidFill>
              </a:defRPr>
            </a:lvl9pPr>
          </a:lstStyle>
          <a:p>
            <a:endParaRPr/>
          </a:p>
        </p:txBody>
      </p:sp>
      <p:sp>
        <p:nvSpPr>
          <p:cNvPr id="28" name="Google Shape;28;p14"/>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4"/>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4"/>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lidemodel2">
  <p:cSld name="slidemodel2">
    <p:bg>
      <p:bgPr>
        <a:gradFill>
          <a:gsLst>
            <a:gs pos="0">
              <a:srgbClr val="1181AE"/>
            </a:gs>
            <a:gs pos="55000">
              <a:srgbClr val="1181AE"/>
            </a:gs>
            <a:gs pos="100000">
              <a:srgbClr val="095474"/>
            </a:gs>
          </a:gsLst>
          <a:path path="circle">
            <a:fillToRect l="50000" t="50000" r="50000" b="50000"/>
          </a:path>
          <a:tileRect/>
        </a:gradFill>
        <a:effectLst/>
      </p:bgPr>
    </p:bg>
    <p:spTree>
      <p:nvGrpSpPr>
        <p:cNvPr id="1" name="Shape 210"/>
        <p:cNvGrpSpPr/>
        <p:nvPr/>
      </p:nvGrpSpPr>
      <p:grpSpPr>
        <a:xfrm>
          <a:off x="0" y="0"/>
          <a:ext cx="0" cy="0"/>
          <a:chOff x="0" y="0"/>
          <a:chExt cx="0" cy="0"/>
        </a:xfrm>
      </p:grpSpPr>
      <p:sp>
        <p:nvSpPr>
          <p:cNvPr id="211" name="Google Shape;211;p40"/>
          <p:cNvSpPr txBox="1">
            <a:spLocks noGrp="1"/>
          </p:cNvSpPr>
          <p:nvPr>
            <p:ph type="title"/>
          </p:nvPr>
        </p:nvSpPr>
        <p:spPr>
          <a:xfrm>
            <a:off x="3217834" y="2870633"/>
            <a:ext cx="5930678" cy="711081"/>
          </a:xfrm>
          <a:prstGeom prst="rect">
            <a:avLst/>
          </a:prstGeom>
          <a:noFill/>
          <a:ln>
            <a:noFill/>
          </a:ln>
        </p:spPr>
        <p:txBody>
          <a:bodyPr spcFirstLastPara="1" wrap="square" lIns="0" tIns="60925" rIns="0" bIns="60925" anchor="ctr" anchorCtr="0">
            <a:normAutofit/>
          </a:bodyPr>
          <a:lstStyle>
            <a:lvl1pPr lvl="0" algn="ctr">
              <a:lnSpc>
                <a:spcPct val="100000"/>
              </a:lnSpc>
              <a:spcBef>
                <a:spcPts val="0"/>
              </a:spcBef>
              <a:spcAft>
                <a:spcPts val="0"/>
              </a:spcAft>
              <a:buClr>
                <a:schemeClr val="lt1"/>
              </a:buClr>
              <a:buSzPts val="3600"/>
              <a:buFont typeface="Calibri"/>
              <a:buNone/>
              <a:defRPr sz="3600" b="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2" name="Google Shape;212;p4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4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4" name="Google Shape;214;p4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12/11/22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21907739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0256703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0761711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5300" b="1" cap="all"/>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5404F2-BE9A-4460-8815-8F645183555F}" type="datetimeFigureOut">
              <a:rPr lang="en-US" smtClean="0"/>
              <a:pPr/>
              <a:t>12/11/22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529986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12/11/22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4466184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12/11/22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649869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12/11/22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95260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12/11/22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97832845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12/11/22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721855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1"/>
        <p:cNvGrpSpPr/>
        <p:nvPr/>
      </p:nvGrpSpPr>
      <p:grpSpPr>
        <a:xfrm>
          <a:off x="0" y="0"/>
          <a:ext cx="0" cy="0"/>
          <a:chOff x="0" y="0"/>
          <a:chExt cx="0" cy="0"/>
        </a:xfrm>
      </p:grpSpPr>
      <p:sp>
        <p:nvSpPr>
          <p:cNvPr id="32" name="Google Shape;32;p15"/>
          <p:cNvSpPr txBox="1">
            <a:spLocks noGrp="1"/>
          </p:cNvSpPr>
          <p:nvPr>
            <p:ph type="ctrTitle"/>
          </p:nvPr>
        </p:nvSpPr>
        <p:spPr>
          <a:xfrm>
            <a:off x="914162" y="2130426"/>
            <a:ext cx="10360501" cy="1470025"/>
          </a:xfrm>
          <a:prstGeom prst="rect">
            <a:avLst/>
          </a:prstGeom>
          <a:noFill/>
          <a:ln>
            <a:noFill/>
          </a:ln>
        </p:spPr>
        <p:txBody>
          <a:bodyPr spcFirstLastPara="1" wrap="square" lIns="121875" tIns="60925" rIns="121875" bIns="60925" anchor="ctr" anchorCtr="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5"/>
          <p:cNvSpPr txBox="1">
            <a:spLocks noGrp="1"/>
          </p:cNvSpPr>
          <p:nvPr>
            <p:ph type="subTitle" idx="1"/>
          </p:nvPr>
        </p:nvSpPr>
        <p:spPr>
          <a:xfrm>
            <a:off x="1828324" y="3886200"/>
            <a:ext cx="8532178" cy="1752600"/>
          </a:xfrm>
          <a:prstGeom prst="rect">
            <a:avLst/>
          </a:prstGeom>
          <a:noFill/>
          <a:ln>
            <a:noFill/>
          </a:ln>
        </p:spPr>
        <p:txBody>
          <a:bodyPr spcFirstLastPara="1" wrap="square" lIns="121875" tIns="60925" rIns="121875" bIns="60925" anchor="t" anchorCtr="0">
            <a:normAutofit/>
          </a:bodyPr>
          <a:lstStyle>
            <a:lvl1pPr lvl="0" algn="ctr">
              <a:lnSpc>
                <a:spcPct val="100000"/>
              </a:lnSpc>
              <a:spcBef>
                <a:spcPts val="720"/>
              </a:spcBef>
              <a:spcAft>
                <a:spcPts val="0"/>
              </a:spcAft>
              <a:buClr>
                <a:srgbClr val="888888"/>
              </a:buClr>
              <a:buSzPts val="3600"/>
              <a:buNone/>
              <a:defRPr>
                <a:solidFill>
                  <a:srgbClr val="888888"/>
                </a:solidFill>
              </a:defRPr>
            </a:lvl1pPr>
            <a:lvl2pPr lvl="1" algn="ctr">
              <a:lnSpc>
                <a:spcPct val="100000"/>
              </a:lnSpc>
              <a:spcBef>
                <a:spcPts val="640"/>
              </a:spcBef>
              <a:spcAft>
                <a:spcPts val="0"/>
              </a:spcAft>
              <a:buClr>
                <a:srgbClr val="888888"/>
              </a:buClr>
              <a:buSzPts val="32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540"/>
              </a:spcBef>
              <a:spcAft>
                <a:spcPts val="0"/>
              </a:spcAft>
              <a:buClr>
                <a:srgbClr val="888888"/>
              </a:buClr>
              <a:buSzPts val="2700"/>
              <a:buNone/>
              <a:defRPr>
                <a:solidFill>
                  <a:srgbClr val="888888"/>
                </a:solidFill>
              </a:defRPr>
            </a:lvl6pPr>
            <a:lvl7pPr lvl="6" algn="ctr">
              <a:lnSpc>
                <a:spcPct val="100000"/>
              </a:lnSpc>
              <a:spcBef>
                <a:spcPts val="540"/>
              </a:spcBef>
              <a:spcAft>
                <a:spcPts val="0"/>
              </a:spcAft>
              <a:buClr>
                <a:srgbClr val="888888"/>
              </a:buClr>
              <a:buSzPts val="2700"/>
              <a:buNone/>
              <a:defRPr>
                <a:solidFill>
                  <a:srgbClr val="888888"/>
                </a:solidFill>
              </a:defRPr>
            </a:lvl7pPr>
            <a:lvl8pPr lvl="7" algn="ctr">
              <a:lnSpc>
                <a:spcPct val="100000"/>
              </a:lnSpc>
              <a:spcBef>
                <a:spcPts val="540"/>
              </a:spcBef>
              <a:spcAft>
                <a:spcPts val="0"/>
              </a:spcAft>
              <a:buClr>
                <a:srgbClr val="888888"/>
              </a:buClr>
              <a:buSzPts val="2700"/>
              <a:buNone/>
              <a:defRPr>
                <a:solidFill>
                  <a:srgbClr val="888888"/>
                </a:solidFill>
              </a:defRPr>
            </a:lvl8pPr>
            <a:lvl9pPr lvl="8" algn="ctr">
              <a:lnSpc>
                <a:spcPct val="100000"/>
              </a:lnSpc>
              <a:spcBef>
                <a:spcPts val="540"/>
              </a:spcBef>
              <a:spcAft>
                <a:spcPts val="0"/>
              </a:spcAft>
              <a:buClr>
                <a:srgbClr val="888888"/>
              </a:buClr>
              <a:buSzPts val="2700"/>
              <a:buNone/>
              <a:defRPr>
                <a:solidFill>
                  <a:srgbClr val="888888"/>
                </a:solidFill>
              </a:defRPr>
            </a:lvl9pPr>
          </a:lstStyle>
          <a:p>
            <a:endParaRPr/>
          </a:p>
        </p:txBody>
      </p:sp>
      <p:sp>
        <p:nvSpPr>
          <p:cNvPr id="34" name="Google Shape;34;p1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12/11/22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9544403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3526842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6465225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7834" y="2870633"/>
            <a:ext cx="5930678"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425404F2-BE9A-4460-8815-8F645183555F}" type="datetimeFigureOut">
              <a:rPr lang="en-US" smtClean="0"/>
              <a:pPr/>
              <a:t>12/11/22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479449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7"/>
        <p:cNvGrpSpPr/>
        <p:nvPr/>
      </p:nvGrpSpPr>
      <p:grpSpPr>
        <a:xfrm>
          <a:off x="0" y="0"/>
          <a:ext cx="0" cy="0"/>
          <a:chOff x="0" y="0"/>
          <a:chExt cx="0" cy="0"/>
        </a:xfrm>
      </p:grpSpPr>
      <p:sp>
        <p:nvSpPr>
          <p:cNvPr id="38" name="Google Shape;38;p16"/>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6"/>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0" name="Google Shape;40;p1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1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sp>
        <p:nvSpPr>
          <p:cNvPr id="44" name="Google Shape;44;p17"/>
          <p:cNvSpPr txBox="1">
            <a:spLocks noGrp="1"/>
          </p:cNvSpPr>
          <p:nvPr>
            <p:ph type="title"/>
          </p:nvPr>
        </p:nvSpPr>
        <p:spPr>
          <a:xfrm>
            <a:off x="962833" y="4406901"/>
            <a:ext cx="10360501" cy="1362075"/>
          </a:xfrm>
          <a:prstGeom prst="rect">
            <a:avLst/>
          </a:prstGeom>
          <a:noFill/>
          <a:ln>
            <a:noFill/>
          </a:ln>
        </p:spPr>
        <p:txBody>
          <a:bodyPr spcFirstLastPara="1" wrap="square" lIns="121875" tIns="60925" rIns="121875" bIns="60925" anchor="t" anchorCtr="0">
            <a:normAutofit/>
          </a:bodyPr>
          <a:lstStyle>
            <a:lvl1pPr lvl="0" algn="l">
              <a:lnSpc>
                <a:spcPct val="100000"/>
              </a:lnSpc>
              <a:spcBef>
                <a:spcPts val="0"/>
              </a:spcBef>
              <a:spcAft>
                <a:spcPts val="0"/>
              </a:spcAft>
              <a:buClr>
                <a:schemeClr val="dk1"/>
              </a:buClr>
              <a:buSzPts val="5300"/>
              <a:buFont typeface="Calibri"/>
              <a:buNone/>
              <a:defRPr sz="53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7"/>
          <p:cNvSpPr txBox="1">
            <a:spLocks noGrp="1"/>
          </p:cNvSpPr>
          <p:nvPr>
            <p:ph type="body" idx="1"/>
          </p:nvPr>
        </p:nvSpPr>
        <p:spPr>
          <a:xfrm>
            <a:off x="962833" y="2906713"/>
            <a:ext cx="10360501" cy="1500187"/>
          </a:xfrm>
          <a:prstGeom prst="rect">
            <a:avLst/>
          </a:prstGeom>
          <a:noFill/>
          <a:ln>
            <a:noFill/>
          </a:ln>
        </p:spPr>
        <p:txBody>
          <a:bodyPr spcFirstLastPara="1" wrap="square" lIns="121875" tIns="60925" rIns="121875" bIns="60925" anchor="b" anchorCtr="0">
            <a:normAutofit/>
          </a:bodyPr>
          <a:lstStyle>
            <a:lvl1pPr marL="457200" lvl="0" indent="-228600" algn="l">
              <a:lnSpc>
                <a:spcPct val="100000"/>
              </a:lnSpc>
              <a:spcBef>
                <a:spcPts val="540"/>
              </a:spcBef>
              <a:spcAft>
                <a:spcPts val="0"/>
              </a:spcAft>
              <a:buClr>
                <a:srgbClr val="888888"/>
              </a:buClr>
              <a:buSzPts val="2700"/>
              <a:buNone/>
              <a:defRPr sz="2700">
                <a:solidFill>
                  <a:srgbClr val="888888"/>
                </a:solidFill>
              </a:defRPr>
            </a:lvl1pPr>
            <a:lvl2pPr marL="914400" lvl="1" indent="-228600" algn="l">
              <a:lnSpc>
                <a:spcPct val="100000"/>
              </a:lnSpc>
              <a:spcBef>
                <a:spcPts val="480"/>
              </a:spcBef>
              <a:spcAft>
                <a:spcPts val="0"/>
              </a:spcAft>
              <a:buClr>
                <a:srgbClr val="888888"/>
              </a:buClr>
              <a:buSzPts val="2400"/>
              <a:buNone/>
              <a:defRPr sz="2400">
                <a:solidFill>
                  <a:srgbClr val="888888"/>
                </a:solidFill>
              </a:defRPr>
            </a:lvl2pPr>
            <a:lvl3pPr marL="1371600" lvl="2" indent="-228600" algn="l">
              <a:lnSpc>
                <a:spcPct val="100000"/>
              </a:lnSpc>
              <a:spcBef>
                <a:spcPts val="420"/>
              </a:spcBef>
              <a:spcAft>
                <a:spcPts val="0"/>
              </a:spcAft>
              <a:buClr>
                <a:srgbClr val="888888"/>
              </a:buClr>
              <a:buSzPts val="2100"/>
              <a:buNone/>
              <a:defRPr sz="2100">
                <a:solidFill>
                  <a:srgbClr val="888888"/>
                </a:solidFill>
              </a:defRPr>
            </a:lvl3pPr>
            <a:lvl4pPr marL="1828800" lvl="3" indent="-228600" algn="l">
              <a:lnSpc>
                <a:spcPct val="100000"/>
              </a:lnSpc>
              <a:spcBef>
                <a:spcPts val="380"/>
              </a:spcBef>
              <a:spcAft>
                <a:spcPts val="0"/>
              </a:spcAft>
              <a:buClr>
                <a:srgbClr val="888888"/>
              </a:buClr>
              <a:buSzPts val="1900"/>
              <a:buNone/>
              <a:defRPr sz="1900">
                <a:solidFill>
                  <a:srgbClr val="888888"/>
                </a:solidFill>
              </a:defRPr>
            </a:lvl4pPr>
            <a:lvl5pPr marL="2286000" lvl="4" indent="-228600" algn="l">
              <a:lnSpc>
                <a:spcPct val="100000"/>
              </a:lnSpc>
              <a:spcBef>
                <a:spcPts val="380"/>
              </a:spcBef>
              <a:spcAft>
                <a:spcPts val="0"/>
              </a:spcAft>
              <a:buClr>
                <a:srgbClr val="888888"/>
              </a:buClr>
              <a:buSzPts val="1900"/>
              <a:buNone/>
              <a:defRPr sz="1900">
                <a:solidFill>
                  <a:srgbClr val="888888"/>
                </a:solidFill>
              </a:defRPr>
            </a:lvl5pPr>
            <a:lvl6pPr marL="2743200" lvl="5" indent="-228600" algn="l">
              <a:lnSpc>
                <a:spcPct val="100000"/>
              </a:lnSpc>
              <a:spcBef>
                <a:spcPts val="380"/>
              </a:spcBef>
              <a:spcAft>
                <a:spcPts val="0"/>
              </a:spcAft>
              <a:buClr>
                <a:srgbClr val="888888"/>
              </a:buClr>
              <a:buSzPts val="1900"/>
              <a:buNone/>
              <a:defRPr sz="1900">
                <a:solidFill>
                  <a:srgbClr val="888888"/>
                </a:solidFill>
              </a:defRPr>
            </a:lvl6pPr>
            <a:lvl7pPr marL="3200400" lvl="6" indent="-228600" algn="l">
              <a:lnSpc>
                <a:spcPct val="100000"/>
              </a:lnSpc>
              <a:spcBef>
                <a:spcPts val="380"/>
              </a:spcBef>
              <a:spcAft>
                <a:spcPts val="0"/>
              </a:spcAft>
              <a:buClr>
                <a:srgbClr val="888888"/>
              </a:buClr>
              <a:buSzPts val="1900"/>
              <a:buNone/>
              <a:defRPr sz="1900">
                <a:solidFill>
                  <a:srgbClr val="888888"/>
                </a:solidFill>
              </a:defRPr>
            </a:lvl7pPr>
            <a:lvl8pPr marL="3657600" lvl="7" indent="-228600" algn="l">
              <a:lnSpc>
                <a:spcPct val="100000"/>
              </a:lnSpc>
              <a:spcBef>
                <a:spcPts val="380"/>
              </a:spcBef>
              <a:spcAft>
                <a:spcPts val="0"/>
              </a:spcAft>
              <a:buClr>
                <a:srgbClr val="888888"/>
              </a:buClr>
              <a:buSzPts val="1900"/>
              <a:buNone/>
              <a:defRPr sz="1900">
                <a:solidFill>
                  <a:srgbClr val="888888"/>
                </a:solidFill>
              </a:defRPr>
            </a:lvl8pPr>
            <a:lvl9pPr marL="4114800" lvl="8" indent="-228600" algn="l">
              <a:lnSpc>
                <a:spcPct val="100000"/>
              </a:lnSpc>
              <a:spcBef>
                <a:spcPts val="380"/>
              </a:spcBef>
              <a:spcAft>
                <a:spcPts val="0"/>
              </a:spcAft>
              <a:buClr>
                <a:srgbClr val="888888"/>
              </a:buClr>
              <a:buSzPts val="1900"/>
              <a:buNone/>
              <a:defRPr sz="1900">
                <a:solidFill>
                  <a:srgbClr val="888888"/>
                </a:solidFill>
              </a:defRPr>
            </a:lvl9pPr>
          </a:lstStyle>
          <a:p>
            <a:endParaRPr/>
          </a:p>
        </p:txBody>
      </p:sp>
      <p:sp>
        <p:nvSpPr>
          <p:cNvPr id="46" name="Google Shape;46;p1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7"/>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9"/>
        <p:cNvGrpSpPr/>
        <p:nvPr/>
      </p:nvGrpSpPr>
      <p:grpSpPr>
        <a:xfrm>
          <a:off x="0" y="0"/>
          <a:ext cx="0" cy="0"/>
          <a:chOff x="0" y="0"/>
          <a:chExt cx="0" cy="0"/>
        </a:xfrm>
      </p:grpSpPr>
      <p:sp>
        <p:nvSpPr>
          <p:cNvPr id="50" name="Google Shape;50;p18"/>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8"/>
          <p:cNvSpPr txBox="1">
            <a:spLocks noGrp="1"/>
          </p:cNvSpPr>
          <p:nvPr>
            <p:ph type="body" idx="1"/>
          </p:nvPr>
        </p:nvSpPr>
        <p:spPr>
          <a:xfrm>
            <a:off x="609441"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lnSpc>
                <a:spcPct val="100000"/>
              </a:lnSpc>
              <a:spcBef>
                <a:spcPts val="740"/>
              </a:spcBef>
              <a:spcAft>
                <a:spcPts val="0"/>
              </a:spcAft>
              <a:buClr>
                <a:schemeClr val="dk1"/>
              </a:buClr>
              <a:buSzPts val="3700"/>
              <a:buChar char="•"/>
              <a:defRPr sz="3700"/>
            </a:lvl1pPr>
            <a:lvl2pPr marL="914400" lvl="1" indent="-431800" algn="l">
              <a:lnSpc>
                <a:spcPct val="100000"/>
              </a:lnSpc>
              <a:spcBef>
                <a:spcPts val="640"/>
              </a:spcBef>
              <a:spcAft>
                <a:spcPts val="0"/>
              </a:spcAft>
              <a:buClr>
                <a:schemeClr val="dk1"/>
              </a:buClr>
              <a:buSzPts val="3200"/>
              <a:buChar char="–"/>
              <a:defRPr sz="3200"/>
            </a:lvl2pPr>
            <a:lvl3pPr marL="1371600" lvl="2" indent="-400050" algn="l">
              <a:lnSpc>
                <a:spcPct val="100000"/>
              </a:lnSpc>
              <a:spcBef>
                <a:spcPts val="540"/>
              </a:spcBef>
              <a:spcAft>
                <a:spcPts val="0"/>
              </a:spcAft>
              <a:buClr>
                <a:schemeClr val="dk1"/>
              </a:buClr>
              <a:buSzPts val="2700"/>
              <a:buChar char="•"/>
              <a:defRPr sz="2700"/>
            </a:lvl3pPr>
            <a:lvl4pPr marL="1828800" lvl="3" indent="-381000" algn="l">
              <a:lnSpc>
                <a:spcPct val="100000"/>
              </a:lnSpc>
              <a:spcBef>
                <a:spcPts val="480"/>
              </a:spcBef>
              <a:spcAft>
                <a:spcPts val="0"/>
              </a:spcAft>
              <a:buClr>
                <a:schemeClr val="dk1"/>
              </a:buClr>
              <a:buSzPts val="2400"/>
              <a:buChar char="–"/>
              <a:defRPr sz="2400"/>
            </a:lvl4pPr>
            <a:lvl5pPr marL="2286000" lvl="4" indent="-381000" algn="l">
              <a:lnSpc>
                <a:spcPct val="100000"/>
              </a:lnSpc>
              <a:spcBef>
                <a:spcPts val="480"/>
              </a:spcBef>
              <a:spcAft>
                <a:spcPts val="0"/>
              </a:spcAft>
              <a:buClr>
                <a:schemeClr val="dk1"/>
              </a:buClr>
              <a:buSzPts val="2400"/>
              <a:buChar char="»"/>
              <a:defRPr sz="2400"/>
            </a:lvl5pPr>
            <a:lvl6pPr marL="2743200" lvl="5" indent="-381000" algn="l">
              <a:lnSpc>
                <a:spcPct val="100000"/>
              </a:lnSpc>
              <a:spcBef>
                <a:spcPts val="480"/>
              </a:spcBef>
              <a:spcAft>
                <a:spcPts val="0"/>
              </a:spcAft>
              <a:buClr>
                <a:schemeClr val="dk1"/>
              </a:buClr>
              <a:buSzPts val="2400"/>
              <a:buChar char="•"/>
              <a:defRPr sz="2400"/>
            </a:lvl6pPr>
            <a:lvl7pPr marL="3200400" lvl="6" indent="-381000" algn="l">
              <a:lnSpc>
                <a:spcPct val="100000"/>
              </a:lnSpc>
              <a:spcBef>
                <a:spcPts val="480"/>
              </a:spcBef>
              <a:spcAft>
                <a:spcPts val="0"/>
              </a:spcAft>
              <a:buClr>
                <a:schemeClr val="dk1"/>
              </a:buClr>
              <a:buSzPts val="2400"/>
              <a:buChar char="•"/>
              <a:defRPr sz="2400"/>
            </a:lvl7pPr>
            <a:lvl8pPr marL="3657600" lvl="7" indent="-381000" algn="l">
              <a:lnSpc>
                <a:spcPct val="100000"/>
              </a:lnSpc>
              <a:spcBef>
                <a:spcPts val="480"/>
              </a:spcBef>
              <a:spcAft>
                <a:spcPts val="0"/>
              </a:spcAft>
              <a:buClr>
                <a:schemeClr val="dk1"/>
              </a:buClr>
              <a:buSzPts val="2400"/>
              <a:buChar char="•"/>
              <a:defRPr sz="2400"/>
            </a:lvl8pPr>
            <a:lvl9pPr marL="4114800" lvl="8" indent="-381000" algn="l">
              <a:lnSpc>
                <a:spcPct val="100000"/>
              </a:lnSpc>
              <a:spcBef>
                <a:spcPts val="480"/>
              </a:spcBef>
              <a:spcAft>
                <a:spcPts val="0"/>
              </a:spcAft>
              <a:buClr>
                <a:schemeClr val="dk1"/>
              </a:buClr>
              <a:buSzPts val="2400"/>
              <a:buChar char="•"/>
              <a:defRPr sz="2400"/>
            </a:lvl9pPr>
          </a:lstStyle>
          <a:p>
            <a:endParaRPr/>
          </a:p>
        </p:txBody>
      </p:sp>
      <p:sp>
        <p:nvSpPr>
          <p:cNvPr id="52" name="Google Shape;52;p18"/>
          <p:cNvSpPr txBox="1">
            <a:spLocks noGrp="1"/>
          </p:cNvSpPr>
          <p:nvPr>
            <p:ph type="body" idx="2"/>
          </p:nvPr>
        </p:nvSpPr>
        <p:spPr>
          <a:xfrm>
            <a:off x="6195986"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lnSpc>
                <a:spcPct val="100000"/>
              </a:lnSpc>
              <a:spcBef>
                <a:spcPts val="740"/>
              </a:spcBef>
              <a:spcAft>
                <a:spcPts val="0"/>
              </a:spcAft>
              <a:buClr>
                <a:schemeClr val="dk1"/>
              </a:buClr>
              <a:buSzPts val="3700"/>
              <a:buChar char="•"/>
              <a:defRPr sz="3700"/>
            </a:lvl1pPr>
            <a:lvl2pPr marL="914400" lvl="1" indent="-431800" algn="l">
              <a:lnSpc>
                <a:spcPct val="100000"/>
              </a:lnSpc>
              <a:spcBef>
                <a:spcPts val="640"/>
              </a:spcBef>
              <a:spcAft>
                <a:spcPts val="0"/>
              </a:spcAft>
              <a:buClr>
                <a:schemeClr val="dk1"/>
              </a:buClr>
              <a:buSzPts val="3200"/>
              <a:buChar char="–"/>
              <a:defRPr sz="3200"/>
            </a:lvl2pPr>
            <a:lvl3pPr marL="1371600" lvl="2" indent="-400050" algn="l">
              <a:lnSpc>
                <a:spcPct val="100000"/>
              </a:lnSpc>
              <a:spcBef>
                <a:spcPts val="540"/>
              </a:spcBef>
              <a:spcAft>
                <a:spcPts val="0"/>
              </a:spcAft>
              <a:buClr>
                <a:schemeClr val="dk1"/>
              </a:buClr>
              <a:buSzPts val="2700"/>
              <a:buChar char="•"/>
              <a:defRPr sz="2700"/>
            </a:lvl3pPr>
            <a:lvl4pPr marL="1828800" lvl="3" indent="-381000" algn="l">
              <a:lnSpc>
                <a:spcPct val="100000"/>
              </a:lnSpc>
              <a:spcBef>
                <a:spcPts val="480"/>
              </a:spcBef>
              <a:spcAft>
                <a:spcPts val="0"/>
              </a:spcAft>
              <a:buClr>
                <a:schemeClr val="dk1"/>
              </a:buClr>
              <a:buSzPts val="2400"/>
              <a:buChar char="–"/>
              <a:defRPr sz="2400"/>
            </a:lvl4pPr>
            <a:lvl5pPr marL="2286000" lvl="4" indent="-381000" algn="l">
              <a:lnSpc>
                <a:spcPct val="100000"/>
              </a:lnSpc>
              <a:spcBef>
                <a:spcPts val="480"/>
              </a:spcBef>
              <a:spcAft>
                <a:spcPts val="0"/>
              </a:spcAft>
              <a:buClr>
                <a:schemeClr val="dk1"/>
              </a:buClr>
              <a:buSzPts val="2400"/>
              <a:buChar char="»"/>
              <a:defRPr sz="2400"/>
            </a:lvl5pPr>
            <a:lvl6pPr marL="2743200" lvl="5" indent="-381000" algn="l">
              <a:lnSpc>
                <a:spcPct val="100000"/>
              </a:lnSpc>
              <a:spcBef>
                <a:spcPts val="480"/>
              </a:spcBef>
              <a:spcAft>
                <a:spcPts val="0"/>
              </a:spcAft>
              <a:buClr>
                <a:schemeClr val="dk1"/>
              </a:buClr>
              <a:buSzPts val="2400"/>
              <a:buChar char="•"/>
              <a:defRPr sz="2400"/>
            </a:lvl6pPr>
            <a:lvl7pPr marL="3200400" lvl="6" indent="-381000" algn="l">
              <a:lnSpc>
                <a:spcPct val="100000"/>
              </a:lnSpc>
              <a:spcBef>
                <a:spcPts val="480"/>
              </a:spcBef>
              <a:spcAft>
                <a:spcPts val="0"/>
              </a:spcAft>
              <a:buClr>
                <a:schemeClr val="dk1"/>
              </a:buClr>
              <a:buSzPts val="2400"/>
              <a:buChar char="•"/>
              <a:defRPr sz="2400"/>
            </a:lvl7pPr>
            <a:lvl8pPr marL="3657600" lvl="7" indent="-381000" algn="l">
              <a:lnSpc>
                <a:spcPct val="100000"/>
              </a:lnSpc>
              <a:spcBef>
                <a:spcPts val="480"/>
              </a:spcBef>
              <a:spcAft>
                <a:spcPts val="0"/>
              </a:spcAft>
              <a:buClr>
                <a:schemeClr val="dk1"/>
              </a:buClr>
              <a:buSzPts val="2400"/>
              <a:buChar char="•"/>
              <a:defRPr sz="2400"/>
            </a:lvl8pPr>
            <a:lvl9pPr marL="4114800" lvl="8" indent="-381000" algn="l">
              <a:lnSpc>
                <a:spcPct val="100000"/>
              </a:lnSpc>
              <a:spcBef>
                <a:spcPts val="480"/>
              </a:spcBef>
              <a:spcAft>
                <a:spcPts val="0"/>
              </a:spcAft>
              <a:buClr>
                <a:schemeClr val="dk1"/>
              </a:buClr>
              <a:buSzPts val="2400"/>
              <a:buChar char="•"/>
              <a:defRPr sz="2400"/>
            </a:lvl9pPr>
          </a:lstStyle>
          <a:p>
            <a:endParaRPr/>
          </a:p>
        </p:txBody>
      </p:sp>
      <p:sp>
        <p:nvSpPr>
          <p:cNvPr id="53" name="Google Shape;53;p1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1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8"/>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6"/>
        <p:cNvGrpSpPr/>
        <p:nvPr/>
      </p:nvGrpSpPr>
      <p:grpSpPr>
        <a:xfrm>
          <a:off x="0" y="0"/>
          <a:ext cx="0" cy="0"/>
          <a:chOff x="0" y="0"/>
          <a:chExt cx="0" cy="0"/>
        </a:xfrm>
      </p:grpSpPr>
      <p:sp>
        <p:nvSpPr>
          <p:cNvPr id="57" name="Google Shape;57;p19"/>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lnSpc>
                <a:spcPct val="100000"/>
              </a:lnSpc>
              <a:spcBef>
                <a:spcPts val="0"/>
              </a:spcBef>
              <a:spcAft>
                <a:spcPts val="0"/>
              </a:spcAft>
              <a:buClr>
                <a:schemeClr val="dk1"/>
              </a:buClr>
              <a:buSzPts val="36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9"/>
          <p:cNvSpPr txBox="1">
            <a:spLocks noGrp="1"/>
          </p:cNvSpPr>
          <p:nvPr>
            <p:ph type="body" idx="1"/>
          </p:nvPr>
        </p:nvSpPr>
        <p:spPr>
          <a:xfrm>
            <a:off x="609441" y="1535113"/>
            <a:ext cx="5385514" cy="639763"/>
          </a:xfrm>
          <a:prstGeom prst="rect">
            <a:avLst/>
          </a:prstGeom>
          <a:noFill/>
          <a:ln>
            <a:noFill/>
          </a:ln>
        </p:spPr>
        <p:txBody>
          <a:bodyPr spcFirstLastPara="1" wrap="square" lIns="121875" tIns="60925" rIns="121875" bIns="60925" anchor="b" anchorCtr="0">
            <a:normAutofit/>
          </a:bodyPr>
          <a:lstStyle>
            <a:lvl1pPr marL="457200" lvl="0" indent="-228600" algn="l">
              <a:lnSpc>
                <a:spcPct val="100000"/>
              </a:lnSpc>
              <a:spcBef>
                <a:spcPts val="640"/>
              </a:spcBef>
              <a:spcAft>
                <a:spcPts val="0"/>
              </a:spcAft>
              <a:buClr>
                <a:schemeClr val="dk1"/>
              </a:buClr>
              <a:buSzPts val="3200"/>
              <a:buNone/>
              <a:defRPr sz="3200" b="1"/>
            </a:lvl1pPr>
            <a:lvl2pPr marL="914400" lvl="1" indent="-228600" algn="l">
              <a:lnSpc>
                <a:spcPct val="100000"/>
              </a:lnSpc>
              <a:spcBef>
                <a:spcPts val="540"/>
              </a:spcBef>
              <a:spcAft>
                <a:spcPts val="0"/>
              </a:spcAft>
              <a:buClr>
                <a:schemeClr val="dk1"/>
              </a:buClr>
              <a:buSzPts val="2700"/>
              <a:buNone/>
              <a:defRPr sz="2700" b="1"/>
            </a:lvl2pPr>
            <a:lvl3pPr marL="1371600" lvl="2" indent="-228600" algn="l">
              <a:lnSpc>
                <a:spcPct val="100000"/>
              </a:lnSpc>
              <a:spcBef>
                <a:spcPts val="480"/>
              </a:spcBef>
              <a:spcAft>
                <a:spcPts val="0"/>
              </a:spcAft>
              <a:buClr>
                <a:schemeClr val="dk1"/>
              </a:buClr>
              <a:buSzPts val="2400"/>
              <a:buNone/>
              <a:defRPr sz="2400" b="1"/>
            </a:lvl3pPr>
            <a:lvl4pPr marL="1828800" lvl="3" indent="-228600" algn="l">
              <a:lnSpc>
                <a:spcPct val="100000"/>
              </a:lnSpc>
              <a:spcBef>
                <a:spcPts val="420"/>
              </a:spcBef>
              <a:spcAft>
                <a:spcPts val="0"/>
              </a:spcAft>
              <a:buClr>
                <a:schemeClr val="dk1"/>
              </a:buClr>
              <a:buSzPts val="2100"/>
              <a:buNone/>
              <a:defRPr sz="2100" b="1"/>
            </a:lvl4pPr>
            <a:lvl5pPr marL="2286000" lvl="4" indent="-228600" algn="l">
              <a:lnSpc>
                <a:spcPct val="100000"/>
              </a:lnSpc>
              <a:spcBef>
                <a:spcPts val="420"/>
              </a:spcBef>
              <a:spcAft>
                <a:spcPts val="0"/>
              </a:spcAft>
              <a:buClr>
                <a:schemeClr val="dk1"/>
              </a:buClr>
              <a:buSzPts val="2100"/>
              <a:buNone/>
              <a:defRPr sz="2100" b="1"/>
            </a:lvl5pPr>
            <a:lvl6pPr marL="2743200" lvl="5" indent="-228600" algn="l">
              <a:lnSpc>
                <a:spcPct val="100000"/>
              </a:lnSpc>
              <a:spcBef>
                <a:spcPts val="420"/>
              </a:spcBef>
              <a:spcAft>
                <a:spcPts val="0"/>
              </a:spcAft>
              <a:buClr>
                <a:schemeClr val="dk1"/>
              </a:buClr>
              <a:buSzPts val="2100"/>
              <a:buNone/>
              <a:defRPr sz="2100" b="1"/>
            </a:lvl6pPr>
            <a:lvl7pPr marL="3200400" lvl="6" indent="-228600" algn="l">
              <a:lnSpc>
                <a:spcPct val="100000"/>
              </a:lnSpc>
              <a:spcBef>
                <a:spcPts val="420"/>
              </a:spcBef>
              <a:spcAft>
                <a:spcPts val="0"/>
              </a:spcAft>
              <a:buClr>
                <a:schemeClr val="dk1"/>
              </a:buClr>
              <a:buSzPts val="2100"/>
              <a:buNone/>
              <a:defRPr sz="2100" b="1"/>
            </a:lvl7pPr>
            <a:lvl8pPr marL="3657600" lvl="7" indent="-228600" algn="l">
              <a:lnSpc>
                <a:spcPct val="100000"/>
              </a:lnSpc>
              <a:spcBef>
                <a:spcPts val="420"/>
              </a:spcBef>
              <a:spcAft>
                <a:spcPts val="0"/>
              </a:spcAft>
              <a:buClr>
                <a:schemeClr val="dk1"/>
              </a:buClr>
              <a:buSzPts val="2100"/>
              <a:buNone/>
              <a:defRPr sz="2100" b="1"/>
            </a:lvl8pPr>
            <a:lvl9pPr marL="4114800" lvl="8" indent="-228600" algn="l">
              <a:lnSpc>
                <a:spcPct val="100000"/>
              </a:lnSpc>
              <a:spcBef>
                <a:spcPts val="420"/>
              </a:spcBef>
              <a:spcAft>
                <a:spcPts val="0"/>
              </a:spcAft>
              <a:buClr>
                <a:schemeClr val="dk1"/>
              </a:buClr>
              <a:buSzPts val="2100"/>
              <a:buNone/>
              <a:defRPr sz="2100" b="1"/>
            </a:lvl9pPr>
          </a:lstStyle>
          <a:p>
            <a:endParaRPr/>
          </a:p>
        </p:txBody>
      </p:sp>
      <p:sp>
        <p:nvSpPr>
          <p:cNvPr id="59" name="Google Shape;59;p19"/>
          <p:cNvSpPr txBox="1">
            <a:spLocks noGrp="1"/>
          </p:cNvSpPr>
          <p:nvPr>
            <p:ph type="body" idx="2"/>
          </p:nvPr>
        </p:nvSpPr>
        <p:spPr>
          <a:xfrm>
            <a:off x="609441" y="2174875"/>
            <a:ext cx="5385514" cy="3951288"/>
          </a:xfrm>
          <a:prstGeom prst="rect">
            <a:avLst/>
          </a:prstGeom>
          <a:noFill/>
          <a:ln>
            <a:noFill/>
          </a:ln>
        </p:spPr>
        <p:txBody>
          <a:bodyPr spcFirstLastPara="1" wrap="square" lIns="121875" tIns="60925" rIns="121875" bIns="60925"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0050" algn="l">
              <a:lnSpc>
                <a:spcPct val="100000"/>
              </a:lnSpc>
              <a:spcBef>
                <a:spcPts val="540"/>
              </a:spcBef>
              <a:spcAft>
                <a:spcPts val="0"/>
              </a:spcAft>
              <a:buClr>
                <a:schemeClr val="dk1"/>
              </a:buClr>
              <a:buSzPts val="2700"/>
              <a:buChar char="–"/>
              <a:defRPr sz="2700"/>
            </a:lvl2pPr>
            <a:lvl3pPr marL="1371600" lvl="2" indent="-381000" algn="l">
              <a:lnSpc>
                <a:spcPct val="100000"/>
              </a:lnSpc>
              <a:spcBef>
                <a:spcPts val="480"/>
              </a:spcBef>
              <a:spcAft>
                <a:spcPts val="0"/>
              </a:spcAft>
              <a:buClr>
                <a:schemeClr val="dk1"/>
              </a:buClr>
              <a:buSzPts val="2400"/>
              <a:buChar char="•"/>
              <a:defRPr sz="2400"/>
            </a:lvl3pPr>
            <a:lvl4pPr marL="1828800" lvl="3" indent="-361950" algn="l">
              <a:lnSpc>
                <a:spcPct val="100000"/>
              </a:lnSpc>
              <a:spcBef>
                <a:spcPts val="420"/>
              </a:spcBef>
              <a:spcAft>
                <a:spcPts val="0"/>
              </a:spcAft>
              <a:buClr>
                <a:schemeClr val="dk1"/>
              </a:buClr>
              <a:buSzPts val="2100"/>
              <a:buChar char="–"/>
              <a:defRPr sz="2100"/>
            </a:lvl4pPr>
            <a:lvl5pPr marL="2286000" lvl="4" indent="-361950" algn="l">
              <a:lnSpc>
                <a:spcPct val="100000"/>
              </a:lnSpc>
              <a:spcBef>
                <a:spcPts val="420"/>
              </a:spcBef>
              <a:spcAft>
                <a:spcPts val="0"/>
              </a:spcAft>
              <a:buClr>
                <a:schemeClr val="dk1"/>
              </a:buClr>
              <a:buSzPts val="2100"/>
              <a:buChar char="»"/>
              <a:defRPr sz="2100"/>
            </a:lvl5pPr>
            <a:lvl6pPr marL="2743200" lvl="5" indent="-361950" algn="l">
              <a:lnSpc>
                <a:spcPct val="100000"/>
              </a:lnSpc>
              <a:spcBef>
                <a:spcPts val="420"/>
              </a:spcBef>
              <a:spcAft>
                <a:spcPts val="0"/>
              </a:spcAft>
              <a:buClr>
                <a:schemeClr val="dk1"/>
              </a:buClr>
              <a:buSzPts val="2100"/>
              <a:buChar char="•"/>
              <a:defRPr sz="2100"/>
            </a:lvl6pPr>
            <a:lvl7pPr marL="3200400" lvl="6" indent="-361950" algn="l">
              <a:lnSpc>
                <a:spcPct val="100000"/>
              </a:lnSpc>
              <a:spcBef>
                <a:spcPts val="420"/>
              </a:spcBef>
              <a:spcAft>
                <a:spcPts val="0"/>
              </a:spcAft>
              <a:buClr>
                <a:schemeClr val="dk1"/>
              </a:buClr>
              <a:buSzPts val="2100"/>
              <a:buChar char="•"/>
              <a:defRPr sz="2100"/>
            </a:lvl7pPr>
            <a:lvl8pPr marL="3657600" lvl="7" indent="-361950" algn="l">
              <a:lnSpc>
                <a:spcPct val="100000"/>
              </a:lnSpc>
              <a:spcBef>
                <a:spcPts val="420"/>
              </a:spcBef>
              <a:spcAft>
                <a:spcPts val="0"/>
              </a:spcAft>
              <a:buClr>
                <a:schemeClr val="dk1"/>
              </a:buClr>
              <a:buSzPts val="2100"/>
              <a:buChar char="•"/>
              <a:defRPr sz="2100"/>
            </a:lvl8pPr>
            <a:lvl9pPr marL="4114800" lvl="8" indent="-361950" algn="l">
              <a:lnSpc>
                <a:spcPct val="100000"/>
              </a:lnSpc>
              <a:spcBef>
                <a:spcPts val="420"/>
              </a:spcBef>
              <a:spcAft>
                <a:spcPts val="0"/>
              </a:spcAft>
              <a:buClr>
                <a:schemeClr val="dk1"/>
              </a:buClr>
              <a:buSzPts val="2100"/>
              <a:buChar char="•"/>
              <a:defRPr sz="2100"/>
            </a:lvl9pPr>
          </a:lstStyle>
          <a:p>
            <a:endParaRPr/>
          </a:p>
        </p:txBody>
      </p:sp>
      <p:sp>
        <p:nvSpPr>
          <p:cNvPr id="60" name="Google Shape;60;p19"/>
          <p:cNvSpPr txBox="1">
            <a:spLocks noGrp="1"/>
          </p:cNvSpPr>
          <p:nvPr>
            <p:ph type="body" idx="3"/>
          </p:nvPr>
        </p:nvSpPr>
        <p:spPr>
          <a:xfrm>
            <a:off x="6191756" y="1535113"/>
            <a:ext cx="5387630" cy="639763"/>
          </a:xfrm>
          <a:prstGeom prst="rect">
            <a:avLst/>
          </a:prstGeom>
          <a:noFill/>
          <a:ln>
            <a:noFill/>
          </a:ln>
        </p:spPr>
        <p:txBody>
          <a:bodyPr spcFirstLastPara="1" wrap="square" lIns="121875" tIns="60925" rIns="121875" bIns="60925" anchor="b" anchorCtr="0">
            <a:normAutofit/>
          </a:bodyPr>
          <a:lstStyle>
            <a:lvl1pPr marL="457200" lvl="0" indent="-228600" algn="l">
              <a:lnSpc>
                <a:spcPct val="100000"/>
              </a:lnSpc>
              <a:spcBef>
                <a:spcPts val="640"/>
              </a:spcBef>
              <a:spcAft>
                <a:spcPts val="0"/>
              </a:spcAft>
              <a:buClr>
                <a:schemeClr val="dk1"/>
              </a:buClr>
              <a:buSzPts val="3200"/>
              <a:buNone/>
              <a:defRPr sz="3200" b="1"/>
            </a:lvl1pPr>
            <a:lvl2pPr marL="914400" lvl="1" indent="-228600" algn="l">
              <a:lnSpc>
                <a:spcPct val="100000"/>
              </a:lnSpc>
              <a:spcBef>
                <a:spcPts val="540"/>
              </a:spcBef>
              <a:spcAft>
                <a:spcPts val="0"/>
              </a:spcAft>
              <a:buClr>
                <a:schemeClr val="dk1"/>
              </a:buClr>
              <a:buSzPts val="2700"/>
              <a:buNone/>
              <a:defRPr sz="2700" b="1"/>
            </a:lvl2pPr>
            <a:lvl3pPr marL="1371600" lvl="2" indent="-228600" algn="l">
              <a:lnSpc>
                <a:spcPct val="100000"/>
              </a:lnSpc>
              <a:spcBef>
                <a:spcPts val="480"/>
              </a:spcBef>
              <a:spcAft>
                <a:spcPts val="0"/>
              </a:spcAft>
              <a:buClr>
                <a:schemeClr val="dk1"/>
              </a:buClr>
              <a:buSzPts val="2400"/>
              <a:buNone/>
              <a:defRPr sz="2400" b="1"/>
            </a:lvl3pPr>
            <a:lvl4pPr marL="1828800" lvl="3" indent="-228600" algn="l">
              <a:lnSpc>
                <a:spcPct val="100000"/>
              </a:lnSpc>
              <a:spcBef>
                <a:spcPts val="420"/>
              </a:spcBef>
              <a:spcAft>
                <a:spcPts val="0"/>
              </a:spcAft>
              <a:buClr>
                <a:schemeClr val="dk1"/>
              </a:buClr>
              <a:buSzPts val="2100"/>
              <a:buNone/>
              <a:defRPr sz="2100" b="1"/>
            </a:lvl4pPr>
            <a:lvl5pPr marL="2286000" lvl="4" indent="-228600" algn="l">
              <a:lnSpc>
                <a:spcPct val="100000"/>
              </a:lnSpc>
              <a:spcBef>
                <a:spcPts val="420"/>
              </a:spcBef>
              <a:spcAft>
                <a:spcPts val="0"/>
              </a:spcAft>
              <a:buClr>
                <a:schemeClr val="dk1"/>
              </a:buClr>
              <a:buSzPts val="2100"/>
              <a:buNone/>
              <a:defRPr sz="2100" b="1"/>
            </a:lvl5pPr>
            <a:lvl6pPr marL="2743200" lvl="5" indent="-228600" algn="l">
              <a:lnSpc>
                <a:spcPct val="100000"/>
              </a:lnSpc>
              <a:spcBef>
                <a:spcPts val="420"/>
              </a:spcBef>
              <a:spcAft>
                <a:spcPts val="0"/>
              </a:spcAft>
              <a:buClr>
                <a:schemeClr val="dk1"/>
              </a:buClr>
              <a:buSzPts val="2100"/>
              <a:buNone/>
              <a:defRPr sz="2100" b="1"/>
            </a:lvl6pPr>
            <a:lvl7pPr marL="3200400" lvl="6" indent="-228600" algn="l">
              <a:lnSpc>
                <a:spcPct val="100000"/>
              </a:lnSpc>
              <a:spcBef>
                <a:spcPts val="420"/>
              </a:spcBef>
              <a:spcAft>
                <a:spcPts val="0"/>
              </a:spcAft>
              <a:buClr>
                <a:schemeClr val="dk1"/>
              </a:buClr>
              <a:buSzPts val="2100"/>
              <a:buNone/>
              <a:defRPr sz="2100" b="1"/>
            </a:lvl7pPr>
            <a:lvl8pPr marL="3657600" lvl="7" indent="-228600" algn="l">
              <a:lnSpc>
                <a:spcPct val="100000"/>
              </a:lnSpc>
              <a:spcBef>
                <a:spcPts val="420"/>
              </a:spcBef>
              <a:spcAft>
                <a:spcPts val="0"/>
              </a:spcAft>
              <a:buClr>
                <a:schemeClr val="dk1"/>
              </a:buClr>
              <a:buSzPts val="2100"/>
              <a:buNone/>
              <a:defRPr sz="2100" b="1"/>
            </a:lvl8pPr>
            <a:lvl9pPr marL="4114800" lvl="8" indent="-228600" algn="l">
              <a:lnSpc>
                <a:spcPct val="100000"/>
              </a:lnSpc>
              <a:spcBef>
                <a:spcPts val="420"/>
              </a:spcBef>
              <a:spcAft>
                <a:spcPts val="0"/>
              </a:spcAft>
              <a:buClr>
                <a:schemeClr val="dk1"/>
              </a:buClr>
              <a:buSzPts val="2100"/>
              <a:buNone/>
              <a:defRPr sz="2100" b="1"/>
            </a:lvl9pPr>
          </a:lstStyle>
          <a:p>
            <a:endParaRPr/>
          </a:p>
        </p:txBody>
      </p:sp>
      <p:sp>
        <p:nvSpPr>
          <p:cNvPr id="61" name="Google Shape;61;p19"/>
          <p:cNvSpPr txBox="1">
            <a:spLocks noGrp="1"/>
          </p:cNvSpPr>
          <p:nvPr>
            <p:ph type="body" idx="4"/>
          </p:nvPr>
        </p:nvSpPr>
        <p:spPr>
          <a:xfrm>
            <a:off x="6191756" y="2174875"/>
            <a:ext cx="5387630" cy="3951288"/>
          </a:xfrm>
          <a:prstGeom prst="rect">
            <a:avLst/>
          </a:prstGeom>
          <a:noFill/>
          <a:ln>
            <a:noFill/>
          </a:ln>
        </p:spPr>
        <p:txBody>
          <a:bodyPr spcFirstLastPara="1" wrap="square" lIns="121875" tIns="60925" rIns="121875" bIns="60925"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0050" algn="l">
              <a:lnSpc>
                <a:spcPct val="100000"/>
              </a:lnSpc>
              <a:spcBef>
                <a:spcPts val="540"/>
              </a:spcBef>
              <a:spcAft>
                <a:spcPts val="0"/>
              </a:spcAft>
              <a:buClr>
                <a:schemeClr val="dk1"/>
              </a:buClr>
              <a:buSzPts val="2700"/>
              <a:buChar char="–"/>
              <a:defRPr sz="2700"/>
            </a:lvl2pPr>
            <a:lvl3pPr marL="1371600" lvl="2" indent="-381000" algn="l">
              <a:lnSpc>
                <a:spcPct val="100000"/>
              </a:lnSpc>
              <a:spcBef>
                <a:spcPts val="480"/>
              </a:spcBef>
              <a:spcAft>
                <a:spcPts val="0"/>
              </a:spcAft>
              <a:buClr>
                <a:schemeClr val="dk1"/>
              </a:buClr>
              <a:buSzPts val="2400"/>
              <a:buChar char="•"/>
              <a:defRPr sz="2400"/>
            </a:lvl3pPr>
            <a:lvl4pPr marL="1828800" lvl="3" indent="-361950" algn="l">
              <a:lnSpc>
                <a:spcPct val="100000"/>
              </a:lnSpc>
              <a:spcBef>
                <a:spcPts val="420"/>
              </a:spcBef>
              <a:spcAft>
                <a:spcPts val="0"/>
              </a:spcAft>
              <a:buClr>
                <a:schemeClr val="dk1"/>
              </a:buClr>
              <a:buSzPts val="2100"/>
              <a:buChar char="–"/>
              <a:defRPr sz="2100"/>
            </a:lvl4pPr>
            <a:lvl5pPr marL="2286000" lvl="4" indent="-361950" algn="l">
              <a:lnSpc>
                <a:spcPct val="100000"/>
              </a:lnSpc>
              <a:spcBef>
                <a:spcPts val="420"/>
              </a:spcBef>
              <a:spcAft>
                <a:spcPts val="0"/>
              </a:spcAft>
              <a:buClr>
                <a:schemeClr val="dk1"/>
              </a:buClr>
              <a:buSzPts val="2100"/>
              <a:buChar char="»"/>
              <a:defRPr sz="2100"/>
            </a:lvl5pPr>
            <a:lvl6pPr marL="2743200" lvl="5" indent="-361950" algn="l">
              <a:lnSpc>
                <a:spcPct val="100000"/>
              </a:lnSpc>
              <a:spcBef>
                <a:spcPts val="420"/>
              </a:spcBef>
              <a:spcAft>
                <a:spcPts val="0"/>
              </a:spcAft>
              <a:buClr>
                <a:schemeClr val="dk1"/>
              </a:buClr>
              <a:buSzPts val="2100"/>
              <a:buChar char="•"/>
              <a:defRPr sz="2100"/>
            </a:lvl6pPr>
            <a:lvl7pPr marL="3200400" lvl="6" indent="-361950" algn="l">
              <a:lnSpc>
                <a:spcPct val="100000"/>
              </a:lnSpc>
              <a:spcBef>
                <a:spcPts val="420"/>
              </a:spcBef>
              <a:spcAft>
                <a:spcPts val="0"/>
              </a:spcAft>
              <a:buClr>
                <a:schemeClr val="dk1"/>
              </a:buClr>
              <a:buSzPts val="2100"/>
              <a:buChar char="•"/>
              <a:defRPr sz="2100"/>
            </a:lvl7pPr>
            <a:lvl8pPr marL="3657600" lvl="7" indent="-361950" algn="l">
              <a:lnSpc>
                <a:spcPct val="100000"/>
              </a:lnSpc>
              <a:spcBef>
                <a:spcPts val="420"/>
              </a:spcBef>
              <a:spcAft>
                <a:spcPts val="0"/>
              </a:spcAft>
              <a:buClr>
                <a:schemeClr val="dk1"/>
              </a:buClr>
              <a:buSzPts val="2100"/>
              <a:buChar char="•"/>
              <a:defRPr sz="2100"/>
            </a:lvl8pPr>
            <a:lvl9pPr marL="4114800" lvl="8" indent="-361950" algn="l">
              <a:lnSpc>
                <a:spcPct val="100000"/>
              </a:lnSpc>
              <a:spcBef>
                <a:spcPts val="420"/>
              </a:spcBef>
              <a:spcAft>
                <a:spcPts val="0"/>
              </a:spcAft>
              <a:buClr>
                <a:schemeClr val="dk1"/>
              </a:buClr>
              <a:buSzPts val="2100"/>
              <a:buChar char="•"/>
              <a:defRPr sz="2100"/>
            </a:lvl9pPr>
          </a:lstStyle>
          <a:p>
            <a:endParaRPr/>
          </a:p>
        </p:txBody>
      </p:sp>
      <p:sp>
        <p:nvSpPr>
          <p:cNvPr id="62" name="Google Shape;62;p1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9"/>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20"/>
          <p:cNvSpPr txBox="1">
            <a:spLocks noGrp="1"/>
          </p:cNvSpPr>
          <p:nvPr>
            <p:ph type="title"/>
          </p:nvPr>
        </p:nvSpPr>
        <p:spPr>
          <a:xfrm>
            <a:off x="609443" y="273049"/>
            <a:ext cx="4010039" cy="1162051"/>
          </a:xfrm>
          <a:prstGeom prst="rect">
            <a:avLst/>
          </a:prstGeom>
          <a:noFill/>
          <a:ln>
            <a:noFill/>
          </a:ln>
        </p:spPr>
        <p:txBody>
          <a:bodyPr spcFirstLastPara="1" wrap="square" lIns="121875" tIns="60925" rIns="121875" bIns="60925" anchor="b" anchorCtr="0">
            <a:normAutofit/>
          </a:bodyPr>
          <a:lstStyle>
            <a:lvl1pPr lvl="0" algn="l">
              <a:lnSpc>
                <a:spcPct val="100000"/>
              </a:lnSpc>
              <a:spcBef>
                <a:spcPts val="0"/>
              </a:spcBef>
              <a:spcAft>
                <a:spcPts val="0"/>
              </a:spcAft>
              <a:buClr>
                <a:schemeClr val="dk1"/>
              </a:buClr>
              <a:buSzPts val="2700"/>
              <a:buFont typeface="Calibri"/>
              <a:buNone/>
              <a:defRPr sz="27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0"/>
          <p:cNvSpPr txBox="1">
            <a:spLocks noGrp="1"/>
          </p:cNvSpPr>
          <p:nvPr>
            <p:ph type="body" idx="1"/>
          </p:nvPr>
        </p:nvSpPr>
        <p:spPr>
          <a:xfrm>
            <a:off x="4765492" y="273052"/>
            <a:ext cx="6813892" cy="5853113"/>
          </a:xfrm>
          <a:prstGeom prst="rect">
            <a:avLst/>
          </a:prstGeom>
          <a:noFill/>
          <a:ln>
            <a:noFill/>
          </a:ln>
        </p:spPr>
        <p:txBody>
          <a:bodyPr spcFirstLastPara="1" wrap="square" lIns="121875" tIns="60925" rIns="121875" bIns="60925" anchor="t" anchorCtr="0">
            <a:normAutofit/>
          </a:bodyPr>
          <a:lstStyle>
            <a:lvl1pPr marL="457200" lvl="0" indent="-501650" algn="l">
              <a:lnSpc>
                <a:spcPct val="100000"/>
              </a:lnSpc>
              <a:spcBef>
                <a:spcPts val="860"/>
              </a:spcBef>
              <a:spcAft>
                <a:spcPts val="0"/>
              </a:spcAft>
              <a:buClr>
                <a:schemeClr val="dk1"/>
              </a:buClr>
              <a:buSzPts val="4300"/>
              <a:buChar char="•"/>
              <a:defRPr sz="4300"/>
            </a:lvl1pPr>
            <a:lvl2pPr marL="914400" lvl="1" indent="-463550" algn="l">
              <a:lnSpc>
                <a:spcPct val="100000"/>
              </a:lnSpc>
              <a:spcBef>
                <a:spcPts val="740"/>
              </a:spcBef>
              <a:spcAft>
                <a:spcPts val="0"/>
              </a:spcAft>
              <a:buClr>
                <a:schemeClr val="dk1"/>
              </a:buClr>
              <a:buSzPts val="3700"/>
              <a:buChar char="–"/>
              <a:defRPr sz="3700"/>
            </a:lvl2pPr>
            <a:lvl3pPr marL="1371600" lvl="2" indent="-431800" algn="l">
              <a:lnSpc>
                <a:spcPct val="100000"/>
              </a:lnSpc>
              <a:spcBef>
                <a:spcPts val="640"/>
              </a:spcBef>
              <a:spcAft>
                <a:spcPts val="0"/>
              </a:spcAft>
              <a:buClr>
                <a:schemeClr val="dk1"/>
              </a:buClr>
              <a:buSzPts val="3200"/>
              <a:buChar char="•"/>
              <a:defRPr sz="3200"/>
            </a:lvl3pPr>
            <a:lvl4pPr marL="1828800" lvl="3" indent="-400050" algn="l">
              <a:lnSpc>
                <a:spcPct val="100000"/>
              </a:lnSpc>
              <a:spcBef>
                <a:spcPts val="540"/>
              </a:spcBef>
              <a:spcAft>
                <a:spcPts val="0"/>
              </a:spcAft>
              <a:buClr>
                <a:schemeClr val="dk1"/>
              </a:buClr>
              <a:buSzPts val="2700"/>
              <a:buChar char="–"/>
              <a:defRPr sz="2700"/>
            </a:lvl4pPr>
            <a:lvl5pPr marL="2286000" lvl="4" indent="-400050" algn="l">
              <a:lnSpc>
                <a:spcPct val="100000"/>
              </a:lnSpc>
              <a:spcBef>
                <a:spcPts val="540"/>
              </a:spcBef>
              <a:spcAft>
                <a:spcPts val="0"/>
              </a:spcAft>
              <a:buClr>
                <a:schemeClr val="dk1"/>
              </a:buClr>
              <a:buSzPts val="2700"/>
              <a:buChar char="»"/>
              <a:defRPr sz="2700"/>
            </a:lvl5pPr>
            <a:lvl6pPr marL="2743200" lvl="5" indent="-400050" algn="l">
              <a:lnSpc>
                <a:spcPct val="100000"/>
              </a:lnSpc>
              <a:spcBef>
                <a:spcPts val="540"/>
              </a:spcBef>
              <a:spcAft>
                <a:spcPts val="0"/>
              </a:spcAft>
              <a:buClr>
                <a:schemeClr val="dk1"/>
              </a:buClr>
              <a:buSzPts val="2700"/>
              <a:buChar char="•"/>
              <a:defRPr sz="2700"/>
            </a:lvl6pPr>
            <a:lvl7pPr marL="3200400" lvl="6" indent="-400050" algn="l">
              <a:lnSpc>
                <a:spcPct val="100000"/>
              </a:lnSpc>
              <a:spcBef>
                <a:spcPts val="540"/>
              </a:spcBef>
              <a:spcAft>
                <a:spcPts val="0"/>
              </a:spcAft>
              <a:buClr>
                <a:schemeClr val="dk1"/>
              </a:buClr>
              <a:buSzPts val="2700"/>
              <a:buChar char="•"/>
              <a:defRPr sz="2700"/>
            </a:lvl7pPr>
            <a:lvl8pPr marL="3657600" lvl="7" indent="-400050" algn="l">
              <a:lnSpc>
                <a:spcPct val="100000"/>
              </a:lnSpc>
              <a:spcBef>
                <a:spcPts val="540"/>
              </a:spcBef>
              <a:spcAft>
                <a:spcPts val="0"/>
              </a:spcAft>
              <a:buClr>
                <a:schemeClr val="dk1"/>
              </a:buClr>
              <a:buSzPts val="2700"/>
              <a:buChar char="•"/>
              <a:defRPr sz="2700"/>
            </a:lvl8pPr>
            <a:lvl9pPr marL="4114800" lvl="8" indent="-400050" algn="l">
              <a:lnSpc>
                <a:spcPct val="100000"/>
              </a:lnSpc>
              <a:spcBef>
                <a:spcPts val="540"/>
              </a:spcBef>
              <a:spcAft>
                <a:spcPts val="0"/>
              </a:spcAft>
              <a:buClr>
                <a:schemeClr val="dk1"/>
              </a:buClr>
              <a:buSzPts val="2700"/>
              <a:buChar char="•"/>
              <a:defRPr sz="2700"/>
            </a:lvl9pPr>
          </a:lstStyle>
          <a:p>
            <a:endParaRPr/>
          </a:p>
        </p:txBody>
      </p:sp>
      <p:sp>
        <p:nvSpPr>
          <p:cNvPr id="68" name="Google Shape;68;p20"/>
          <p:cNvSpPr txBox="1">
            <a:spLocks noGrp="1"/>
          </p:cNvSpPr>
          <p:nvPr>
            <p:ph type="body" idx="2"/>
          </p:nvPr>
        </p:nvSpPr>
        <p:spPr>
          <a:xfrm>
            <a:off x="609443" y="1435102"/>
            <a:ext cx="4010039" cy="4691063"/>
          </a:xfrm>
          <a:prstGeom prst="rect">
            <a:avLst/>
          </a:prstGeom>
          <a:noFill/>
          <a:ln>
            <a:noFill/>
          </a:ln>
        </p:spPr>
        <p:txBody>
          <a:bodyPr spcFirstLastPara="1" wrap="square" lIns="121875" tIns="60925" rIns="121875" bIns="60925" anchor="t" anchorCtr="0">
            <a:normAutofit/>
          </a:bodyPr>
          <a:lstStyle>
            <a:lvl1pPr marL="457200" lvl="0" indent="-228600" algn="l">
              <a:lnSpc>
                <a:spcPct val="100000"/>
              </a:lnSpc>
              <a:spcBef>
                <a:spcPts val="380"/>
              </a:spcBef>
              <a:spcAft>
                <a:spcPts val="0"/>
              </a:spcAft>
              <a:buClr>
                <a:schemeClr val="dk1"/>
              </a:buClr>
              <a:buSzPts val="1900"/>
              <a:buNone/>
              <a:defRPr sz="1900"/>
            </a:lvl1pPr>
            <a:lvl2pPr marL="914400" lvl="1" indent="-228600" algn="l">
              <a:lnSpc>
                <a:spcPct val="100000"/>
              </a:lnSpc>
              <a:spcBef>
                <a:spcPts val="320"/>
              </a:spcBef>
              <a:spcAft>
                <a:spcPts val="0"/>
              </a:spcAft>
              <a:buClr>
                <a:schemeClr val="dk1"/>
              </a:buClr>
              <a:buSzPts val="1600"/>
              <a:buNone/>
              <a:defRPr sz="1600"/>
            </a:lvl2pPr>
            <a:lvl3pPr marL="1371600" lvl="2" indent="-228600" algn="l">
              <a:lnSpc>
                <a:spcPct val="100000"/>
              </a:lnSpc>
              <a:spcBef>
                <a:spcPts val="260"/>
              </a:spcBef>
              <a:spcAft>
                <a:spcPts val="0"/>
              </a:spcAft>
              <a:buClr>
                <a:schemeClr val="dk1"/>
              </a:buClr>
              <a:buSzPts val="1300"/>
              <a:buNone/>
              <a:defRPr sz="1300"/>
            </a:lvl3pPr>
            <a:lvl4pPr marL="1828800" lvl="3" indent="-228600" algn="l">
              <a:lnSpc>
                <a:spcPct val="100000"/>
              </a:lnSpc>
              <a:spcBef>
                <a:spcPts val="240"/>
              </a:spcBef>
              <a:spcAft>
                <a:spcPts val="0"/>
              </a:spcAft>
              <a:buClr>
                <a:schemeClr val="dk1"/>
              </a:buClr>
              <a:buSzPts val="1200"/>
              <a:buNone/>
              <a:defRPr sz="1200"/>
            </a:lvl4pPr>
            <a:lvl5pPr marL="2286000" lvl="4" indent="-228600" algn="l">
              <a:lnSpc>
                <a:spcPct val="100000"/>
              </a:lnSpc>
              <a:spcBef>
                <a:spcPts val="240"/>
              </a:spcBef>
              <a:spcAft>
                <a:spcPts val="0"/>
              </a:spcAft>
              <a:buClr>
                <a:schemeClr val="dk1"/>
              </a:buClr>
              <a:buSzPts val="1200"/>
              <a:buNone/>
              <a:defRPr sz="1200"/>
            </a:lvl5pPr>
            <a:lvl6pPr marL="2743200" lvl="5" indent="-228600" algn="l">
              <a:lnSpc>
                <a:spcPct val="100000"/>
              </a:lnSpc>
              <a:spcBef>
                <a:spcPts val="240"/>
              </a:spcBef>
              <a:spcAft>
                <a:spcPts val="0"/>
              </a:spcAft>
              <a:buClr>
                <a:schemeClr val="dk1"/>
              </a:buClr>
              <a:buSzPts val="1200"/>
              <a:buNone/>
              <a:defRPr sz="1200"/>
            </a:lvl6pPr>
            <a:lvl7pPr marL="3200400" lvl="6" indent="-228600" algn="l">
              <a:lnSpc>
                <a:spcPct val="100000"/>
              </a:lnSpc>
              <a:spcBef>
                <a:spcPts val="240"/>
              </a:spcBef>
              <a:spcAft>
                <a:spcPts val="0"/>
              </a:spcAft>
              <a:buClr>
                <a:schemeClr val="dk1"/>
              </a:buClr>
              <a:buSzPts val="1200"/>
              <a:buNone/>
              <a:defRPr sz="1200"/>
            </a:lvl7pPr>
            <a:lvl8pPr marL="3657600" lvl="7" indent="-228600" algn="l">
              <a:lnSpc>
                <a:spcPct val="100000"/>
              </a:lnSpc>
              <a:spcBef>
                <a:spcPts val="240"/>
              </a:spcBef>
              <a:spcAft>
                <a:spcPts val="0"/>
              </a:spcAft>
              <a:buClr>
                <a:schemeClr val="dk1"/>
              </a:buClr>
              <a:buSzPts val="1200"/>
              <a:buNone/>
              <a:defRPr sz="1200"/>
            </a:lvl8pPr>
            <a:lvl9pPr marL="4114800" lvl="8" indent="-228600" algn="l">
              <a:lnSpc>
                <a:spcPct val="100000"/>
              </a:lnSpc>
              <a:spcBef>
                <a:spcPts val="240"/>
              </a:spcBef>
              <a:spcAft>
                <a:spcPts val="0"/>
              </a:spcAft>
              <a:buClr>
                <a:schemeClr val="dk1"/>
              </a:buClr>
              <a:buSzPts val="1200"/>
              <a:buNone/>
              <a:defRPr sz="1200"/>
            </a:lvl9pPr>
          </a:lstStyle>
          <a:p>
            <a:endParaRPr/>
          </a:p>
        </p:txBody>
      </p:sp>
      <p:sp>
        <p:nvSpPr>
          <p:cNvPr id="69" name="Google Shape;69;p2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0"/>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81000">
              <a:srgbClr val="EEEEEE"/>
            </a:gs>
            <a:gs pos="100000">
              <a:srgbClr val="D8D8D8"/>
            </a:gs>
          </a:gsLst>
          <a:path path="circle">
            <a:fillToRect l="50000" t="50000" r="50000" b="50000"/>
          </a:path>
          <a:tileRect/>
        </a:gra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marR="0" lvl="0" algn="l" rtl="0">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9"/>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marR="0" lvl="0" indent="-457200" algn="l" rtl="0">
              <a:lnSpc>
                <a:spcPct val="100000"/>
              </a:lnSpc>
              <a:spcBef>
                <a:spcPts val="72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1pPr>
            <a:lvl2pPr marL="914400" marR="0" lvl="1"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400050" algn="l" rtl="0">
              <a:lnSpc>
                <a:spcPct val="100000"/>
              </a:lnSpc>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100000"/>
              </a:lnSpc>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100000"/>
              </a:lnSpc>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100000"/>
              </a:lnSpc>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2" name="Google Shape;12;p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9pPr>
          </a:lstStyle>
          <a:p>
            <a:endParaRPr/>
          </a:p>
        </p:txBody>
      </p:sp>
      <p:sp>
        <p:nvSpPr>
          <p:cNvPr id="13" name="Google Shape;13;p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marR="0" lvl="0" algn="ctr" rtl="0">
              <a:lnSpc>
                <a:spcPct val="100000"/>
              </a:lnSpc>
              <a:spcBef>
                <a:spcPts val="0"/>
              </a:spcBef>
              <a:spcAft>
                <a:spcPts val="0"/>
              </a:spcAft>
              <a:buClr>
                <a:srgbClr val="000000"/>
              </a:buClr>
              <a:buSzPts val="1400"/>
              <a:buFont typeface="Arial"/>
              <a:buNone/>
              <a:defRPr sz="16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9pPr>
          </a:lstStyle>
          <a:p>
            <a:endParaRPr/>
          </a:p>
        </p:txBody>
      </p:sp>
      <p:sp>
        <p:nvSpPr>
          <p:cNvPr id="14" name="Google Shape;14;p9"/>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1"/>
        <p:cNvGrpSpPr/>
        <p:nvPr/>
      </p:nvGrpSpPr>
      <p:grpSpPr>
        <a:xfrm>
          <a:off x="0" y="0"/>
          <a:ext cx="0" cy="0"/>
          <a:chOff x="0" y="0"/>
          <a:chExt cx="0" cy="0"/>
        </a:xfrm>
      </p:grpSpPr>
      <p:sp>
        <p:nvSpPr>
          <p:cNvPr id="92" name="Google Shape;92;p12"/>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marR="0" lvl="0" algn="l" rtl="0">
              <a:lnSpc>
                <a:spcPct val="100000"/>
              </a:lnSpc>
              <a:spcBef>
                <a:spcPts val="0"/>
              </a:spcBef>
              <a:spcAft>
                <a:spcPts val="0"/>
              </a:spcAft>
              <a:buClr>
                <a:schemeClr val="dk1"/>
              </a:buClr>
              <a:buSzPts val="3600"/>
              <a:buFont typeface="Open Sans"/>
              <a:buNone/>
              <a:defRPr sz="3600" b="0" i="0" u="none" strike="noStrike" cap="none">
                <a:solidFill>
                  <a:schemeClr val="dk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3" name="Google Shape;93;p12"/>
          <p:cNvSpPr txBox="1">
            <a:spLocks noGrp="1"/>
          </p:cNvSpPr>
          <p:nvPr>
            <p:ph type="body" idx="1"/>
          </p:nvPr>
        </p:nvSpPr>
        <p:spPr>
          <a:xfrm>
            <a:off x="609441" y="1138425"/>
            <a:ext cx="10969943" cy="4987739"/>
          </a:xfrm>
          <a:prstGeom prst="rect">
            <a:avLst/>
          </a:prstGeom>
          <a:noFill/>
          <a:ln>
            <a:noFill/>
          </a:ln>
        </p:spPr>
        <p:txBody>
          <a:bodyPr spcFirstLastPara="1" wrap="square" lIns="0" tIns="60925" rIns="0" bIns="60925" anchor="t" anchorCtr="0">
            <a:normAutofit/>
          </a:bodyPr>
          <a:lstStyle>
            <a:lvl1pPr marL="457200" marR="0" lvl="0" indent="-457200" algn="l" rtl="0">
              <a:lnSpc>
                <a:spcPct val="100000"/>
              </a:lnSpc>
              <a:spcBef>
                <a:spcPts val="720"/>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1pPr>
            <a:lvl2pPr marL="914400" marR="0" lvl="1"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Open Sans"/>
                <a:ea typeface="Open Sans"/>
                <a:cs typeface="Open Sans"/>
                <a:sym typeface="Open Sans"/>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5pPr>
            <a:lvl6pPr marL="2743200" marR="0" lvl="5" indent="-400050" algn="l" rtl="0">
              <a:lnSpc>
                <a:spcPct val="100000"/>
              </a:lnSpc>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100000"/>
              </a:lnSpc>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100000"/>
              </a:lnSpc>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100000"/>
              </a:lnSpc>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94" name="Google Shape;94;p12"/>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9pPr>
          </a:lstStyle>
          <a:p>
            <a:endParaRPr/>
          </a:p>
        </p:txBody>
      </p:sp>
      <p:sp>
        <p:nvSpPr>
          <p:cNvPr id="95" name="Google Shape;95;p12"/>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marR="0" lvl="0" algn="ctr" rtl="0">
              <a:lnSpc>
                <a:spcPct val="100000"/>
              </a:lnSpc>
              <a:spcBef>
                <a:spcPts val="0"/>
              </a:spcBef>
              <a:spcAft>
                <a:spcPts val="0"/>
              </a:spcAft>
              <a:buClr>
                <a:srgbClr val="000000"/>
              </a:buClr>
              <a:buSzPts val="1400"/>
              <a:buFont typeface="Arial"/>
              <a:buNone/>
              <a:defRPr sz="16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9pPr>
          </a:lstStyle>
          <a:p>
            <a:endParaRPr/>
          </a:p>
        </p:txBody>
      </p:sp>
      <p:sp>
        <p:nvSpPr>
          <p:cNvPr id="96" name="Google Shape;96;p12"/>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12/11/22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510860387"/>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Lst>
  <p:txStyles>
    <p:titleStyle>
      <a:lvl1pPr algn="l" defTabSz="1218987" rtl="0" eaLnBrk="1" latinLnBrk="0" hangingPunct="1">
        <a:spcBef>
          <a:spcPct val="0"/>
        </a:spcBef>
        <a:buNone/>
        <a:defRPr sz="3600"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7365D"/>
        </a:solidFill>
        <a:effectLst/>
      </p:bgPr>
    </p:bg>
    <p:spTree>
      <p:nvGrpSpPr>
        <p:cNvPr id="1" name="Shape 218"/>
        <p:cNvGrpSpPr/>
        <p:nvPr/>
      </p:nvGrpSpPr>
      <p:grpSpPr>
        <a:xfrm>
          <a:off x="0" y="0"/>
          <a:ext cx="0" cy="0"/>
          <a:chOff x="0" y="0"/>
          <a:chExt cx="0" cy="0"/>
        </a:xfrm>
      </p:grpSpPr>
      <p:sp>
        <p:nvSpPr>
          <p:cNvPr id="219" name="Google Shape;219;p1"/>
          <p:cNvSpPr/>
          <p:nvPr/>
        </p:nvSpPr>
        <p:spPr>
          <a:xfrm>
            <a:off x="2025748" y="1617784"/>
            <a:ext cx="10170941" cy="5277729"/>
          </a:xfrm>
          <a:custGeom>
            <a:avLst/>
            <a:gdLst/>
            <a:ahLst/>
            <a:cxnLst/>
            <a:rect l="l" t="t" r="r" b="b"/>
            <a:pathLst>
              <a:path w="10170941" h="5277729" extrusionOk="0">
                <a:moveTo>
                  <a:pt x="0" y="1969477"/>
                </a:moveTo>
                <a:lnTo>
                  <a:pt x="3091375" y="5277729"/>
                </a:lnTo>
                <a:lnTo>
                  <a:pt x="10170941" y="5247249"/>
                </a:lnTo>
                <a:lnTo>
                  <a:pt x="10170941" y="4028635"/>
                </a:lnTo>
                <a:cubicBezTo>
                  <a:pt x="9491003" y="3328181"/>
                  <a:pt x="8696178" y="2486171"/>
                  <a:pt x="8131126" y="1927273"/>
                </a:cubicBezTo>
                <a:lnTo>
                  <a:pt x="6780627" y="675249"/>
                </a:lnTo>
                <a:lnTo>
                  <a:pt x="6316394" y="1041009"/>
                </a:lnTo>
                <a:lnTo>
                  <a:pt x="6133514" y="858129"/>
                </a:lnTo>
                <a:lnTo>
                  <a:pt x="5964701" y="1519310"/>
                </a:lnTo>
                <a:lnTo>
                  <a:pt x="4065563" y="0"/>
                </a:lnTo>
                <a:lnTo>
                  <a:pt x="3263704" y="717452"/>
                </a:lnTo>
                <a:lnTo>
                  <a:pt x="2926080" y="253218"/>
                </a:lnTo>
                <a:lnTo>
                  <a:pt x="2447778" y="1477107"/>
                </a:lnTo>
                <a:lnTo>
                  <a:pt x="1392701" y="773723"/>
                </a:lnTo>
                <a:lnTo>
                  <a:pt x="984738" y="1083212"/>
                </a:lnTo>
                <a:lnTo>
                  <a:pt x="759655" y="886264"/>
                </a:lnTo>
                <a:lnTo>
                  <a:pt x="675249" y="1364566"/>
                </a:lnTo>
                <a:lnTo>
                  <a:pt x="42203" y="1997612"/>
                </a:lnTo>
                <a:lnTo>
                  <a:pt x="0" y="1969477"/>
                </a:lnTo>
                <a:close/>
              </a:path>
            </a:pathLst>
          </a:custGeom>
          <a:solidFill>
            <a:schemeClr val="dk1">
              <a:alpha val="1843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220" name="Google Shape;220;p1"/>
          <p:cNvSpPr txBox="1"/>
          <p:nvPr/>
        </p:nvSpPr>
        <p:spPr>
          <a:xfrm>
            <a:off x="1823247" y="4803345"/>
            <a:ext cx="89193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chemeClr val="lt1"/>
                </a:solidFill>
                <a:latin typeface="Calibri"/>
                <a:ea typeface="Calibri"/>
                <a:cs typeface="Calibri"/>
                <a:sym typeface="Calibri"/>
              </a:rPr>
              <a:t>Programming in Data Science P</a:t>
            </a:r>
            <a:r>
              <a:rPr lang="en-US" sz="3600">
                <a:solidFill>
                  <a:schemeClr val="lt1"/>
                </a:solidFill>
                <a:latin typeface="Calibri"/>
                <a:ea typeface="Calibri"/>
                <a:cs typeface="Calibri"/>
                <a:sym typeface="Calibri"/>
              </a:rPr>
              <a:t>resentation</a:t>
            </a:r>
            <a:endParaRPr sz="1400" b="0" i="0" u="none" strike="noStrike" cap="none">
              <a:solidFill>
                <a:srgbClr val="000000"/>
              </a:solidFill>
              <a:latin typeface="Arial"/>
              <a:ea typeface="Arial"/>
              <a:cs typeface="Arial"/>
              <a:sym typeface="Arial"/>
            </a:endParaRPr>
          </a:p>
        </p:txBody>
      </p:sp>
      <p:grpSp>
        <p:nvGrpSpPr>
          <p:cNvPr id="221" name="Google Shape;221;p1"/>
          <p:cNvGrpSpPr/>
          <p:nvPr/>
        </p:nvGrpSpPr>
        <p:grpSpPr>
          <a:xfrm>
            <a:off x="2032000" y="1298576"/>
            <a:ext cx="8121651" cy="2887663"/>
            <a:chOff x="2032000" y="1298576"/>
            <a:chExt cx="8121651" cy="2887663"/>
          </a:xfrm>
        </p:grpSpPr>
        <p:sp>
          <p:nvSpPr>
            <p:cNvPr id="222" name="Google Shape;222;p1"/>
            <p:cNvSpPr/>
            <p:nvPr/>
          </p:nvSpPr>
          <p:spPr>
            <a:xfrm>
              <a:off x="4391025" y="1871663"/>
              <a:ext cx="593725" cy="114300"/>
            </a:xfrm>
            <a:custGeom>
              <a:avLst/>
              <a:gdLst/>
              <a:ahLst/>
              <a:cxnLst/>
              <a:rect l="l" t="t" r="r" b="b"/>
              <a:pathLst>
                <a:path w="374" h="72" extrusionOk="0">
                  <a:moveTo>
                    <a:pt x="21" y="0"/>
                  </a:moveTo>
                  <a:lnTo>
                    <a:pt x="352" y="0"/>
                  </a:lnTo>
                  <a:lnTo>
                    <a:pt x="358" y="2"/>
                  </a:lnTo>
                  <a:lnTo>
                    <a:pt x="364" y="5"/>
                  </a:lnTo>
                  <a:lnTo>
                    <a:pt x="369" y="10"/>
                  </a:lnTo>
                  <a:lnTo>
                    <a:pt x="372" y="16"/>
                  </a:lnTo>
                  <a:lnTo>
                    <a:pt x="374" y="22"/>
                  </a:lnTo>
                  <a:lnTo>
                    <a:pt x="374" y="50"/>
                  </a:lnTo>
                  <a:lnTo>
                    <a:pt x="372" y="56"/>
                  </a:lnTo>
                  <a:lnTo>
                    <a:pt x="369" y="62"/>
                  </a:lnTo>
                  <a:lnTo>
                    <a:pt x="364" y="67"/>
                  </a:lnTo>
                  <a:lnTo>
                    <a:pt x="358" y="70"/>
                  </a:lnTo>
                  <a:lnTo>
                    <a:pt x="352" y="72"/>
                  </a:lnTo>
                  <a:lnTo>
                    <a:pt x="21" y="72"/>
                  </a:lnTo>
                  <a:lnTo>
                    <a:pt x="15" y="70"/>
                  </a:lnTo>
                  <a:lnTo>
                    <a:pt x="9" y="67"/>
                  </a:lnTo>
                  <a:lnTo>
                    <a:pt x="4" y="62"/>
                  </a:lnTo>
                  <a:lnTo>
                    <a:pt x="1" y="56"/>
                  </a:lnTo>
                  <a:lnTo>
                    <a:pt x="0" y="50"/>
                  </a:lnTo>
                  <a:lnTo>
                    <a:pt x="0" y="22"/>
                  </a:lnTo>
                  <a:lnTo>
                    <a:pt x="1" y="16"/>
                  </a:lnTo>
                  <a:lnTo>
                    <a:pt x="4" y="10"/>
                  </a:lnTo>
                  <a:lnTo>
                    <a:pt x="9" y="5"/>
                  </a:lnTo>
                  <a:lnTo>
                    <a:pt x="15" y="2"/>
                  </a:lnTo>
                  <a:lnTo>
                    <a:pt x="21" y="0"/>
                  </a:lnTo>
                  <a:close/>
                </a:path>
              </a:pathLst>
            </a:custGeom>
            <a:solidFill>
              <a:srgbClr val="C5D8F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23" name="Google Shape;223;p1"/>
            <p:cNvSpPr/>
            <p:nvPr/>
          </p:nvSpPr>
          <p:spPr>
            <a:xfrm>
              <a:off x="5422900" y="3098801"/>
              <a:ext cx="528638" cy="792163"/>
            </a:xfrm>
            <a:custGeom>
              <a:avLst/>
              <a:gdLst/>
              <a:ahLst/>
              <a:cxnLst/>
              <a:rect l="l" t="t" r="r" b="b"/>
              <a:pathLst>
                <a:path w="333" h="499" extrusionOk="0">
                  <a:moveTo>
                    <a:pt x="34" y="0"/>
                  </a:moveTo>
                  <a:lnTo>
                    <a:pt x="300" y="0"/>
                  </a:lnTo>
                  <a:lnTo>
                    <a:pt x="318" y="5"/>
                  </a:lnTo>
                  <a:lnTo>
                    <a:pt x="330" y="17"/>
                  </a:lnTo>
                  <a:lnTo>
                    <a:pt x="333" y="35"/>
                  </a:lnTo>
                  <a:lnTo>
                    <a:pt x="333" y="466"/>
                  </a:lnTo>
                  <a:lnTo>
                    <a:pt x="330" y="483"/>
                  </a:lnTo>
                  <a:lnTo>
                    <a:pt x="318" y="494"/>
                  </a:lnTo>
                  <a:lnTo>
                    <a:pt x="300" y="499"/>
                  </a:lnTo>
                  <a:lnTo>
                    <a:pt x="34" y="499"/>
                  </a:lnTo>
                  <a:lnTo>
                    <a:pt x="17" y="494"/>
                  </a:lnTo>
                  <a:lnTo>
                    <a:pt x="4" y="483"/>
                  </a:lnTo>
                  <a:lnTo>
                    <a:pt x="0" y="466"/>
                  </a:lnTo>
                  <a:lnTo>
                    <a:pt x="0" y="35"/>
                  </a:lnTo>
                  <a:lnTo>
                    <a:pt x="4" y="17"/>
                  </a:lnTo>
                  <a:lnTo>
                    <a:pt x="17" y="5"/>
                  </a:lnTo>
                  <a:lnTo>
                    <a:pt x="34" y="0"/>
                  </a:lnTo>
                  <a:close/>
                </a:path>
              </a:pathLst>
            </a:custGeom>
            <a:solidFill>
              <a:srgbClr val="C5D8F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24" name="Google Shape;224;p1"/>
            <p:cNvSpPr/>
            <p:nvPr/>
          </p:nvSpPr>
          <p:spPr>
            <a:xfrm>
              <a:off x="6256338" y="3098801"/>
              <a:ext cx="530225" cy="792163"/>
            </a:xfrm>
            <a:custGeom>
              <a:avLst/>
              <a:gdLst/>
              <a:ahLst/>
              <a:cxnLst/>
              <a:rect l="l" t="t" r="r" b="b"/>
              <a:pathLst>
                <a:path w="334" h="499" extrusionOk="0">
                  <a:moveTo>
                    <a:pt x="33" y="0"/>
                  </a:moveTo>
                  <a:lnTo>
                    <a:pt x="301" y="0"/>
                  </a:lnTo>
                  <a:lnTo>
                    <a:pt x="317" y="5"/>
                  </a:lnTo>
                  <a:lnTo>
                    <a:pt x="329" y="17"/>
                  </a:lnTo>
                  <a:lnTo>
                    <a:pt x="334" y="35"/>
                  </a:lnTo>
                  <a:lnTo>
                    <a:pt x="334" y="466"/>
                  </a:lnTo>
                  <a:lnTo>
                    <a:pt x="329" y="483"/>
                  </a:lnTo>
                  <a:lnTo>
                    <a:pt x="317" y="494"/>
                  </a:lnTo>
                  <a:lnTo>
                    <a:pt x="301" y="499"/>
                  </a:lnTo>
                  <a:lnTo>
                    <a:pt x="33" y="499"/>
                  </a:lnTo>
                  <a:lnTo>
                    <a:pt x="16" y="494"/>
                  </a:lnTo>
                  <a:lnTo>
                    <a:pt x="5" y="483"/>
                  </a:lnTo>
                  <a:lnTo>
                    <a:pt x="0" y="466"/>
                  </a:lnTo>
                  <a:lnTo>
                    <a:pt x="0" y="35"/>
                  </a:lnTo>
                  <a:lnTo>
                    <a:pt x="5" y="17"/>
                  </a:lnTo>
                  <a:lnTo>
                    <a:pt x="16" y="5"/>
                  </a:lnTo>
                  <a:lnTo>
                    <a:pt x="33" y="0"/>
                  </a:lnTo>
                  <a:close/>
                </a:path>
              </a:pathLst>
            </a:custGeom>
            <a:solidFill>
              <a:srgbClr val="C5D8F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25" name="Google Shape;225;p1"/>
            <p:cNvSpPr/>
            <p:nvPr/>
          </p:nvSpPr>
          <p:spPr>
            <a:xfrm>
              <a:off x="4445000" y="2017713"/>
              <a:ext cx="484188" cy="955675"/>
            </a:xfrm>
            <a:custGeom>
              <a:avLst/>
              <a:gdLst/>
              <a:ahLst/>
              <a:cxnLst/>
              <a:rect l="l" t="t" r="r" b="b"/>
              <a:pathLst>
                <a:path w="305" h="602" extrusionOk="0">
                  <a:moveTo>
                    <a:pt x="39" y="0"/>
                  </a:moveTo>
                  <a:lnTo>
                    <a:pt x="267" y="0"/>
                  </a:lnTo>
                  <a:lnTo>
                    <a:pt x="282" y="1"/>
                  </a:lnTo>
                  <a:lnTo>
                    <a:pt x="293" y="11"/>
                  </a:lnTo>
                  <a:lnTo>
                    <a:pt x="302" y="23"/>
                  </a:lnTo>
                  <a:lnTo>
                    <a:pt x="305" y="37"/>
                  </a:lnTo>
                  <a:lnTo>
                    <a:pt x="305" y="563"/>
                  </a:lnTo>
                  <a:lnTo>
                    <a:pt x="302" y="579"/>
                  </a:lnTo>
                  <a:lnTo>
                    <a:pt x="293" y="591"/>
                  </a:lnTo>
                  <a:lnTo>
                    <a:pt x="282" y="599"/>
                  </a:lnTo>
                  <a:lnTo>
                    <a:pt x="267" y="602"/>
                  </a:lnTo>
                  <a:lnTo>
                    <a:pt x="39" y="602"/>
                  </a:lnTo>
                  <a:lnTo>
                    <a:pt x="23" y="599"/>
                  </a:lnTo>
                  <a:lnTo>
                    <a:pt x="11" y="591"/>
                  </a:lnTo>
                  <a:lnTo>
                    <a:pt x="3" y="579"/>
                  </a:lnTo>
                  <a:lnTo>
                    <a:pt x="0" y="563"/>
                  </a:lnTo>
                  <a:lnTo>
                    <a:pt x="0" y="37"/>
                  </a:lnTo>
                  <a:lnTo>
                    <a:pt x="3" y="23"/>
                  </a:lnTo>
                  <a:lnTo>
                    <a:pt x="11" y="11"/>
                  </a:lnTo>
                  <a:lnTo>
                    <a:pt x="23" y="1"/>
                  </a:lnTo>
                  <a:lnTo>
                    <a:pt x="39" y="0"/>
                  </a:lnTo>
                  <a:close/>
                </a:path>
              </a:pathLst>
            </a:custGeom>
            <a:solidFill>
              <a:srgbClr val="C5D8F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26" name="Google Shape;226;p1"/>
            <p:cNvSpPr/>
            <p:nvPr/>
          </p:nvSpPr>
          <p:spPr>
            <a:xfrm>
              <a:off x="7874000" y="2490788"/>
              <a:ext cx="307975" cy="58738"/>
            </a:xfrm>
            <a:custGeom>
              <a:avLst/>
              <a:gdLst/>
              <a:ahLst/>
              <a:cxnLst/>
              <a:rect l="l" t="t" r="r" b="b"/>
              <a:pathLst>
                <a:path w="194" h="37" extrusionOk="0">
                  <a:moveTo>
                    <a:pt x="14" y="0"/>
                  </a:moveTo>
                  <a:lnTo>
                    <a:pt x="180" y="0"/>
                  </a:lnTo>
                  <a:lnTo>
                    <a:pt x="186" y="2"/>
                  </a:lnTo>
                  <a:lnTo>
                    <a:pt x="191" y="5"/>
                  </a:lnTo>
                  <a:lnTo>
                    <a:pt x="194" y="9"/>
                  </a:lnTo>
                  <a:lnTo>
                    <a:pt x="194" y="16"/>
                  </a:lnTo>
                  <a:lnTo>
                    <a:pt x="194" y="23"/>
                  </a:lnTo>
                  <a:lnTo>
                    <a:pt x="194" y="29"/>
                  </a:lnTo>
                  <a:lnTo>
                    <a:pt x="191" y="33"/>
                  </a:lnTo>
                  <a:lnTo>
                    <a:pt x="186" y="36"/>
                  </a:lnTo>
                  <a:lnTo>
                    <a:pt x="180" y="37"/>
                  </a:lnTo>
                  <a:lnTo>
                    <a:pt x="14" y="37"/>
                  </a:lnTo>
                  <a:lnTo>
                    <a:pt x="8" y="36"/>
                  </a:lnTo>
                  <a:lnTo>
                    <a:pt x="5" y="33"/>
                  </a:lnTo>
                  <a:lnTo>
                    <a:pt x="2" y="29"/>
                  </a:lnTo>
                  <a:lnTo>
                    <a:pt x="0" y="23"/>
                  </a:lnTo>
                  <a:lnTo>
                    <a:pt x="0" y="16"/>
                  </a:lnTo>
                  <a:lnTo>
                    <a:pt x="2" y="9"/>
                  </a:lnTo>
                  <a:lnTo>
                    <a:pt x="5" y="5"/>
                  </a:lnTo>
                  <a:lnTo>
                    <a:pt x="8" y="2"/>
                  </a:lnTo>
                  <a:lnTo>
                    <a:pt x="14" y="0"/>
                  </a:lnTo>
                  <a:close/>
                </a:path>
              </a:pathLst>
            </a:custGeom>
            <a:solidFill>
              <a:srgbClr val="538C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27" name="Google Shape;227;p1"/>
            <p:cNvSpPr/>
            <p:nvPr/>
          </p:nvSpPr>
          <p:spPr>
            <a:xfrm>
              <a:off x="8410575" y="3132138"/>
              <a:ext cx="279400" cy="411163"/>
            </a:xfrm>
            <a:custGeom>
              <a:avLst/>
              <a:gdLst/>
              <a:ahLst/>
              <a:cxnLst/>
              <a:rect l="l" t="t" r="r" b="b"/>
              <a:pathLst>
                <a:path w="176" h="259" extrusionOk="0">
                  <a:moveTo>
                    <a:pt x="22" y="0"/>
                  </a:moveTo>
                  <a:lnTo>
                    <a:pt x="152" y="0"/>
                  </a:lnTo>
                  <a:lnTo>
                    <a:pt x="160" y="1"/>
                  </a:lnTo>
                  <a:lnTo>
                    <a:pt x="166" y="4"/>
                  </a:lnTo>
                  <a:lnTo>
                    <a:pt x="171" y="9"/>
                  </a:lnTo>
                  <a:lnTo>
                    <a:pt x="174" y="15"/>
                  </a:lnTo>
                  <a:lnTo>
                    <a:pt x="176" y="21"/>
                  </a:lnTo>
                  <a:lnTo>
                    <a:pt x="176" y="237"/>
                  </a:lnTo>
                  <a:lnTo>
                    <a:pt x="174" y="245"/>
                  </a:lnTo>
                  <a:lnTo>
                    <a:pt x="171" y="250"/>
                  </a:lnTo>
                  <a:lnTo>
                    <a:pt x="166" y="256"/>
                  </a:lnTo>
                  <a:lnTo>
                    <a:pt x="160" y="259"/>
                  </a:lnTo>
                  <a:lnTo>
                    <a:pt x="152" y="259"/>
                  </a:lnTo>
                  <a:lnTo>
                    <a:pt x="22" y="259"/>
                  </a:lnTo>
                  <a:lnTo>
                    <a:pt x="16" y="259"/>
                  </a:lnTo>
                  <a:lnTo>
                    <a:pt x="10" y="256"/>
                  </a:lnTo>
                  <a:lnTo>
                    <a:pt x="5" y="250"/>
                  </a:lnTo>
                  <a:lnTo>
                    <a:pt x="2" y="245"/>
                  </a:lnTo>
                  <a:lnTo>
                    <a:pt x="0" y="237"/>
                  </a:lnTo>
                  <a:lnTo>
                    <a:pt x="0" y="21"/>
                  </a:lnTo>
                  <a:lnTo>
                    <a:pt x="2" y="15"/>
                  </a:lnTo>
                  <a:lnTo>
                    <a:pt x="5" y="9"/>
                  </a:lnTo>
                  <a:lnTo>
                    <a:pt x="10" y="4"/>
                  </a:lnTo>
                  <a:lnTo>
                    <a:pt x="16" y="1"/>
                  </a:lnTo>
                  <a:lnTo>
                    <a:pt x="22" y="0"/>
                  </a:lnTo>
                  <a:close/>
                </a:path>
              </a:pathLst>
            </a:custGeom>
            <a:solidFill>
              <a:srgbClr val="538C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28" name="Google Shape;228;p1"/>
            <p:cNvSpPr/>
            <p:nvPr/>
          </p:nvSpPr>
          <p:spPr>
            <a:xfrm>
              <a:off x="8847138" y="3132138"/>
              <a:ext cx="276225" cy="411163"/>
            </a:xfrm>
            <a:custGeom>
              <a:avLst/>
              <a:gdLst/>
              <a:ahLst/>
              <a:cxnLst/>
              <a:rect l="l" t="t" r="r" b="b"/>
              <a:pathLst>
                <a:path w="174" h="259" extrusionOk="0">
                  <a:moveTo>
                    <a:pt x="22" y="0"/>
                  </a:moveTo>
                  <a:lnTo>
                    <a:pt x="152" y="0"/>
                  </a:lnTo>
                  <a:lnTo>
                    <a:pt x="158" y="1"/>
                  </a:lnTo>
                  <a:lnTo>
                    <a:pt x="164" y="4"/>
                  </a:lnTo>
                  <a:lnTo>
                    <a:pt x="169" y="9"/>
                  </a:lnTo>
                  <a:lnTo>
                    <a:pt x="172" y="15"/>
                  </a:lnTo>
                  <a:lnTo>
                    <a:pt x="174" y="21"/>
                  </a:lnTo>
                  <a:lnTo>
                    <a:pt x="174" y="237"/>
                  </a:lnTo>
                  <a:lnTo>
                    <a:pt x="172" y="245"/>
                  </a:lnTo>
                  <a:lnTo>
                    <a:pt x="169" y="250"/>
                  </a:lnTo>
                  <a:lnTo>
                    <a:pt x="164" y="256"/>
                  </a:lnTo>
                  <a:lnTo>
                    <a:pt x="158" y="259"/>
                  </a:lnTo>
                  <a:lnTo>
                    <a:pt x="152" y="259"/>
                  </a:lnTo>
                  <a:lnTo>
                    <a:pt x="22" y="259"/>
                  </a:lnTo>
                  <a:lnTo>
                    <a:pt x="15" y="259"/>
                  </a:lnTo>
                  <a:lnTo>
                    <a:pt x="9" y="256"/>
                  </a:lnTo>
                  <a:lnTo>
                    <a:pt x="5" y="250"/>
                  </a:lnTo>
                  <a:lnTo>
                    <a:pt x="1" y="245"/>
                  </a:lnTo>
                  <a:lnTo>
                    <a:pt x="0" y="237"/>
                  </a:lnTo>
                  <a:lnTo>
                    <a:pt x="0" y="21"/>
                  </a:lnTo>
                  <a:lnTo>
                    <a:pt x="1" y="15"/>
                  </a:lnTo>
                  <a:lnTo>
                    <a:pt x="5" y="9"/>
                  </a:lnTo>
                  <a:lnTo>
                    <a:pt x="9" y="4"/>
                  </a:lnTo>
                  <a:lnTo>
                    <a:pt x="15" y="1"/>
                  </a:lnTo>
                  <a:lnTo>
                    <a:pt x="22" y="0"/>
                  </a:lnTo>
                  <a:close/>
                </a:path>
              </a:pathLst>
            </a:custGeom>
            <a:solidFill>
              <a:srgbClr val="538C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29" name="Google Shape;229;p1"/>
            <p:cNvSpPr/>
            <p:nvPr/>
          </p:nvSpPr>
          <p:spPr>
            <a:xfrm>
              <a:off x="7900988" y="2566988"/>
              <a:ext cx="254000" cy="498475"/>
            </a:xfrm>
            <a:custGeom>
              <a:avLst/>
              <a:gdLst/>
              <a:ahLst/>
              <a:cxnLst/>
              <a:rect l="l" t="t" r="r" b="b"/>
              <a:pathLst>
                <a:path w="160" h="314" extrusionOk="0">
                  <a:moveTo>
                    <a:pt x="27" y="0"/>
                  </a:moveTo>
                  <a:lnTo>
                    <a:pt x="135" y="0"/>
                  </a:lnTo>
                  <a:lnTo>
                    <a:pt x="148" y="3"/>
                  </a:lnTo>
                  <a:lnTo>
                    <a:pt x="157" y="13"/>
                  </a:lnTo>
                  <a:lnTo>
                    <a:pt x="160" y="25"/>
                  </a:lnTo>
                  <a:lnTo>
                    <a:pt x="160" y="289"/>
                  </a:lnTo>
                  <a:lnTo>
                    <a:pt x="157" y="301"/>
                  </a:lnTo>
                  <a:lnTo>
                    <a:pt x="148" y="311"/>
                  </a:lnTo>
                  <a:lnTo>
                    <a:pt x="135" y="314"/>
                  </a:lnTo>
                  <a:lnTo>
                    <a:pt x="27" y="314"/>
                  </a:lnTo>
                  <a:lnTo>
                    <a:pt x="13" y="311"/>
                  </a:lnTo>
                  <a:lnTo>
                    <a:pt x="5" y="301"/>
                  </a:lnTo>
                  <a:lnTo>
                    <a:pt x="0" y="289"/>
                  </a:lnTo>
                  <a:lnTo>
                    <a:pt x="0" y="25"/>
                  </a:lnTo>
                  <a:lnTo>
                    <a:pt x="5" y="13"/>
                  </a:lnTo>
                  <a:lnTo>
                    <a:pt x="13" y="3"/>
                  </a:lnTo>
                  <a:lnTo>
                    <a:pt x="27" y="0"/>
                  </a:lnTo>
                  <a:close/>
                </a:path>
              </a:pathLst>
            </a:custGeom>
            <a:solidFill>
              <a:srgbClr val="538C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30" name="Google Shape;230;p1"/>
            <p:cNvSpPr/>
            <p:nvPr/>
          </p:nvSpPr>
          <p:spPr>
            <a:xfrm>
              <a:off x="2533650" y="2490788"/>
              <a:ext cx="311150" cy="58738"/>
            </a:xfrm>
            <a:custGeom>
              <a:avLst/>
              <a:gdLst/>
              <a:ahLst/>
              <a:cxnLst/>
              <a:rect l="l" t="t" r="r" b="b"/>
              <a:pathLst>
                <a:path w="196" h="37" extrusionOk="0">
                  <a:moveTo>
                    <a:pt x="16" y="0"/>
                  </a:moveTo>
                  <a:lnTo>
                    <a:pt x="182" y="0"/>
                  </a:lnTo>
                  <a:lnTo>
                    <a:pt x="186" y="2"/>
                  </a:lnTo>
                  <a:lnTo>
                    <a:pt x="191" y="5"/>
                  </a:lnTo>
                  <a:lnTo>
                    <a:pt x="194" y="9"/>
                  </a:lnTo>
                  <a:lnTo>
                    <a:pt x="196" y="16"/>
                  </a:lnTo>
                  <a:lnTo>
                    <a:pt x="196" y="23"/>
                  </a:lnTo>
                  <a:lnTo>
                    <a:pt x="194" y="29"/>
                  </a:lnTo>
                  <a:lnTo>
                    <a:pt x="191" y="33"/>
                  </a:lnTo>
                  <a:lnTo>
                    <a:pt x="186" y="36"/>
                  </a:lnTo>
                  <a:lnTo>
                    <a:pt x="182" y="37"/>
                  </a:lnTo>
                  <a:lnTo>
                    <a:pt x="16" y="37"/>
                  </a:lnTo>
                  <a:lnTo>
                    <a:pt x="10" y="36"/>
                  </a:lnTo>
                  <a:lnTo>
                    <a:pt x="5" y="33"/>
                  </a:lnTo>
                  <a:lnTo>
                    <a:pt x="2" y="29"/>
                  </a:lnTo>
                  <a:lnTo>
                    <a:pt x="0" y="23"/>
                  </a:lnTo>
                  <a:lnTo>
                    <a:pt x="0" y="16"/>
                  </a:lnTo>
                  <a:lnTo>
                    <a:pt x="2" y="9"/>
                  </a:lnTo>
                  <a:lnTo>
                    <a:pt x="5" y="5"/>
                  </a:lnTo>
                  <a:lnTo>
                    <a:pt x="10" y="2"/>
                  </a:lnTo>
                  <a:lnTo>
                    <a:pt x="16"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31" name="Google Shape;231;p1"/>
            <p:cNvSpPr/>
            <p:nvPr/>
          </p:nvSpPr>
          <p:spPr>
            <a:xfrm>
              <a:off x="3073400" y="3132138"/>
              <a:ext cx="276225" cy="411163"/>
            </a:xfrm>
            <a:custGeom>
              <a:avLst/>
              <a:gdLst/>
              <a:ahLst/>
              <a:cxnLst/>
              <a:rect l="l" t="t" r="r" b="b"/>
              <a:pathLst>
                <a:path w="174" h="259" extrusionOk="0">
                  <a:moveTo>
                    <a:pt x="22" y="0"/>
                  </a:moveTo>
                  <a:lnTo>
                    <a:pt x="152" y="0"/>
                  </a:lnTo>
                  <a:lnTo>
                    <a:pt x="158" y="1"/>
                  </a:lnTo>
                  <a:lnTo>
                    <a:pt x="164" y="4"/>
                  </a:lnTo>
                  <a:lnTo>
                    <a:pt x="169" y="9"/>
                  </a:lnTo>
                  <a:lnTo>
                    <a:pt x="172" y="15"/>
                  </a:lnTo>
                  <a:lnTo>
                    <a:pt x="174" y="21"/>
                  </a:lnTo>
                  <a:lnTo>
                    <a:pt x="174" y="237"/>
                  </a:lnTo>
                  <a:lnTo>
                    <a:pt x="172" y="245"/>
                  </a:lnTo>
                  <a:lnTo>
                    <a:pt x="169" y="250"/>
                  </a:lnTo>
                  <a:lnTo>
                    <a:pt x="164" y="256"/>
                  </a:lnTo>
                  <a:lnTo>
                    <a:pt x="158" y="259"/>
                  </a:lnTo>
                  <a:lnTo>
                    <a:pt x="152" y="259"/>
                  </a:lnTo>
                  <a:lnTo>
                    <a:pt x="22" y="259"/>
                  </a:lnTo>
                  <a:lnTo>
                    <a:pt x="16" y="259"/>
                  </a:lnTo>
                  <a:lnTo>
                    <a:pt x="9" y="256"/>
                  </a:lnTo>
                  <a:lnTo>
                    <a:pt x="5" y="250"/>
                  </a:lnTo>
                  <a:lnTo>
                    <a:pt x="2" y="245"/>
                  </a:lnTo>
                  <a:lnTo>
                    <a:pt x="0" y="237"/>
                  </a:lnTo>
                  <a:lnTo>
                    <a:pt x="0" y="21"/>
                  </a:lnTo>
                  <a:lnTo>
                    <a:pt x="2" y="15"/>
                  </a:lnTo>
                  <a:lnTo>
                    <a:pt x="5" y="9"/>
                  </a:lnTo>
                  <a:lnTo>
                    <a:pt x="9" y="4"/>
                  </a:lnTo>
                  <a:lnTo>
                    <a:pt x="16" y="1"/>
                  </a:lnTo>
                  <a:lnTo>
                    <a:pt x="22"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32" name="Google Shape;232;p1"/>
            <p:cNvSpPr/>
            <p:nvPr/>
          </p:nvSpPr>
          <p:spPr>
            <a:xfrm>
              <a:off x="3506788" y="3132138"/>
              <a:ext cx="277813" cy="411163"/>
            </a:xfrm>
            <a:custGeom>
              <a:avLst/>
              <a:gdLst/>
              <a:ahLst/>
              <a:cxnLst/>
              <a:rect l="l" t="t" r="r" b="b"/>
              <a:pathLst>
                <a:path w="175" h="259" extrusionOk="0">
                  <a:moveTo>
                    <a:pt x="23" y="0"/>
                  </a:moveTo>
                  <a:lnTo>
                    <a:pt x="152" y="0"/>
                  </a:lnTo>
                  <a:lnTo>
                    <a:pt x="160" y="1"/>
                  </a:lnTo>
                  <a:lnTo>
                    <a:pt x="166" y="4"/>
                  </a:lnTo>
                  <a:lnTo>
                    <a:pt x="171" y="9"/>
                  </a:lnTo>
                  <a:lnTo>
                    <a:pt x="174" y="15"/>
                  </a:lnTo>
                  <a:lnTo>
                    <a:pt x="175" y="21"/>
                  </a:lnTo>
                  <a:lnTo>
                    <a:pt x="175" y="237"/>
                  </a:lnTo>
                  <a:lnTo>
                    <a:pt x="174" y="245"/>
                  </a:lnTo>
                  <a:lnTo>
                    <a:pt x="171" y="250"/>
                  </a:lnTo>
                  <a:lnTo>
                    <a:pt x="166" y="256"/>
                  </a:lnTo>
                  <a:lnTo>
                    <a:pt x="160" y="259"/>
                  </a:lnTo>
                  <a:lnTo>
                    <a:pt x="152" y="259"/>
                  </a:lnTo>
                  <a:lnTo>
                    <a:pt x="23" y="259"/>
                  </a:lnTo>
                  <a:lnTo>
                    <a:pt x="16" y="259"/>
                  </a:lnTo>
                  <a:lnTo>
                    <a:pt x="9" y="256"/>
                  </a:lnTo>
                  <a:lnTo>
                    <a:pt x="5" y="250"/>
                  </a:lnTo>
                  <a:lnTo>
                    <a:pt x="2" y="245"/>
                  </a:lnTo>
                  <a:lnTo>
                    <a:pt x="0" y="237"/>
                  </a:lnTo>
                  <a:lnTo>
                    <a:pt x="0" y="21"/>
                  </a:lnTo>
                  <a:lnTo>
                    <a:pt x="2" y="15"/>
                  </a:lnTo>
                  <a:lnTo>
                    <a:pt x="5" y="9"/>
                  </a:lnTo>
                  <a:lnTo>
                    <a:pt x="9" y="4"/>
                  </a:lnTo>
                  <a:lnTo>
                    <a:pt x="16" y="1"/>
                  </a:lnTo>
                  <a:lnTo>
                    <a:pt x="23"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33" name="Google Shape;233;p1"/>
            <p:cNvSpPr/>
            <p:nvPr/>
          </p:nvSpPr>
          <p:spPr>
            <a:xfrm>
              <a:off x="2563813" y="2566988"/>
              <a:ext cx="250825" cy="498475"/>
            </a:xfrm>
            <a:custGeom>
              <a:avLst/>
              <a:gdLst/>
              <a:ahLst/>
              <a:cxnLst/>
              <a:rect l="l" t="t" r="r" b="b"/>
              <a:pathLst>
                <a:path w="158" h="314" extrusionOk="0">
                  <a:moveTo>
                    <a:pt x="25" y="0"/>
                  </a:moveTo>
                  <a:lnTo>
                    <a:pt x="133" y="0"/>
                  </a:lnTo>
                  <a:lnTo>
                    <a:pt x="146" y="3"/>
                  </a:lnTo>
                  <a:lnTo>
                    <a:pt x="155" y="13"/>
                  </a:lnTo>
                  <a:lnTo>
                    <a:pt x="158" y="25"/>
                  </a:lnTo>
                  <a:lnTo>
                    <a:pt x="158" y="289"/>
                  </a:lnTo>
                  <a:lnTo>
                    <a:pt x="155" y="301"/>
                  </a:lnTo>
                  <a:lnTo>
                    <a:pt x="146" y="311"/>
                  </a:lnTo>
                  <a:lnTo>
                    <a:pt x="133" y="314"/>
                  </a:lnTo>
                  <a:lnTo>
                    <a:pt x="25" y="314"/>
                  </a:lnTo>
                  <a:lnTo>
                    <a:pt x="12" y="311"/>
                  </a:lnTo>
                  <a:lnTo>
                    <a:pt x="3" y="301"/>
                  </a:lnTo>
                  <a:lnTo>
                    <a:pt x="0" y="289"/>
                  </a:lnTo>
                  <a:lnTo>
                    <a:pt x="0" y="25"/>
                  </a:lnTo>
                  <a:lnTo>
                    <a:pt x="3" y="13"/>
                  </a:lnTo>
                  <a:lnTo>
                    <a:pt x="12" y="3"/>
                  </a:lnTo>
                  <a:lnTo>
                    <a:pt x="25"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34" name="Google Shape;234;p1"/>
            <p:cNvSpPr/>
            <p:nvPr/>
          </p:nvSpPr>
          <p:spPr>
            <a:xfrm>
              <a:off x="2032000" y="2190751"/>
              <a:ext cx="2474913" cy="1503363"/>
            </a:xfrm>
            <a:custGeom>
              <a:avLst/>
              <a:gdLst/>
              <a:ahLst/>
              <a:cxnLst/>
              <a:rect l="l" t="t" r="r" b="b"/>
              <a:pathLst>
                <a:path w="1559" h="947" extrusionOk="0">
                  <a:moveTo>
                    <a:pt x="876" y="0"/>
                  </a:moveTo>
                  <a:lnTo>
                    <a:pt x="896" y="3"/>
                  </a:lnTo>
                  <a:lnTo>
                    <a:pt x="912" y="14"/>
                  </a:lnTo>
                  <a:lnTo>
                    <a:pt x="1552" y="655"/>
                  </a:lnTo>
                  <a:lnTo>
                    <a:pt x="1559" y="666"/>
                  </a:lnTo>
                  <a:lnTo>
                    <a:pt x="1559" y="678"/>
                  </a:lnTo>
                  <a:lnTo>
                    <a:pt x="1552" y="687"/>
                  </a:lnTo>
                  <a:lnTo>
                    <a:pt x="1497" y="745"/>
                  </a:lnTo>
                  <a:lnTo>
                    <a:pt x="1486" y="751"/>
                  </a:lnTo>
                  <a:lnTo>
                    <a:pt x="1473" y="751"/>
                  </a:lnTo>
                  <a:lnTo>
                    <a:pt x="1463" y="745"/>
                  </a:lnTo>
                  <a:lnTo>
                    <a:pt x="912" y="195"/>
                  </a:lnTo>
                  <a:lnTo>
                    <a:pt x="896" y="184"/>
                  </a:lnTo>
                  <a:lnTo>
                    <a:pt x="876" y="180"/>
                  </a:lnTo>
                  <a:lnTo>
                    <a:pt x="858" y="184"/>
                  </a:lnTo>
                  <a:lnTo>
                    <a:pt x="841" y="195"/>
                  </a:lnTo>
                  <a:lnTo>
                    <a:pt x="96" y="940"/>
                  </a:lnTo>
                  <a:lnTo>
                    <a:pt x="85" y="947"/>
                  </a:lnTo>
                  <a:lnTo>
                    <a:pt x="73" y="947"/>
                  </a:lnTo>
                  <a:lnTo>
                    <a:pt x="62" y="940"/>
                  </a:lnTo>
                  <a:lnTo>
                    <a:pt x="6" y="881"/>
                  </a:lnTo>
                  <a:lnTo>
                    <a:pt x="0" y="870"/>
                  </a:lnTo>
                  <a:lnTo>
                    <a:pt x="2" y="860"/>
                  </a:lnTo>
                  <a:lnTo>
                    <a:pt x="6" y="849"/>
                  </a:lnTo>
                  <a:lnTo>
                    <a:pt x="786" y="68"/>
                  </a:lnTo>
                  <a:lnTo>
                    <a:pt x="786" y="68"/>
                  </a:lnTo>
                  <a:lnTo>
                    <a:pt x="841" y="14"/>
                  </a:lnTo>
                  <a:lnTo>
                    <a:pt x="858" y="3"/>
                  </a:lnTo>
                  <a:lnTo>
                    <a:pt x="876"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35" name="Google Shape;235;p1"/>
            <p:cNvSpPr/>
            <p:nvPr/>
          </p:nvSpPr>
          <p:spPr>
            <a:xfrm>
              <a:off x="7694613" y="2197101"/>
              <a:ext cx="2459038" cy="1493838"/>
            </a:xfrm>
            <a:custGeom>
              <a:avLst/>
              <a:gdLst/>
              <a:ahLst/>
              <a:cxnLst/>
              <a:rect l="l" t="t" r="r" b="b"/>
              <a:pathLst>
                <a:path w="1549" h="941" extrusionOk="0">
                  <a:moveTo>
                    <a:pt x="664" y="0"/>
                  </a:moveTo>
                  <a:lnTo>
                    <a:pt x="682" y="0"/>
                  </a:lnTo>
                  <a:lnTo>
                    <a:pt x="701" y="6"/>
                  </a:lnTo>
                  <a:lnTo>
                    <a:pt x="718" y="19"/>
                  </a:lnTo>
                  <a:lnTo>
                    <a:pt x="1539" y="842"/>
                  </a:lnTo>
                  <a:lnTo>
                    <a:pt x="1546" y="852"/>
                  </a:lnTo>
                  <a:lnTo>
                    <a:pt x="1549" y="866"/>
                  </a:lnTo>
                  <a:lnTo>
                    <a:pt x="1546" y="880"/>
                  </a:lnTo>
                  <a:lnTo>
                    <a:pt x="1539" y="893"/>
                  </a:lnTo>
                  <a:lnTo>
                    <a:pt x="1498" y="932"/>
                  </a:lnTo>
                  <a:lnTo>
                    <a:pt x="1486" y="939"/>
                  </a:lnTo>
                  <a:lnTo>
                    <a:pt x="1473" y="941"/>
                  </a:lnTo>
                  <a:lnTo>
                    <a:pt x="1459" y="938"/>
                  </a:lnTo>
                  <a:lnTo>
                    <a:pt x="1449" y="930"/>
                  </a:lnTo>
                  <a:lnTo>
                    <a:pt x="718" y="199"/>
                  </a:lnTo>
                  <a:lnTo>
                    <a:pt x="701" y="188"/>
                  </a:lnTo>
                  <a:lnTo>
                    <a:pt x="682" y="182"/>
                  </a:lnTo>
                  <a:lnTo>
                    <a:pt x="664" y="182"/>
                  </a:lnTo>
                  <a:lnTo>
                    <a:pt x="644" y="188"/>
                  </a:lnTo>
                  <a:lnTo>
                    <a:pt x="628" y="199"/>
                  </a:lnTo>
                  <a:lnTo>
                    <a:pt x="101" y="727"/>
                  </a:lnTo>
                  <a:lnTo>
                    <a:pt x="90" y="735"/>
                  </a:lnTo>
                  <a:lnTo>
                    <a:pt x="76" y="738"/>
                  </a:lnTo>
                  <a:lnTo>
                    <a:pt x="62" y="735"/>
                  </a:lnTo>
                  <a:lnTo>
                    <a:pt x="51" y="727"/>
                  </a:lnTo>
                  <a:lnTo>
                    <a:pt x="11" y="688"/>
                  </a:lnTo>
                  <a:lnTo>
                    <a:pt x="3" y="676"/>
                  </a:lnTo>
                  <a:lnTo>
                    <a:pt x="0" y="662"/>
                  </a:lnTo>
                  <a:lnTo>
                    <a:pt x="3" y="648"/>
                  </a:lnTo>
                  <a:lnTo>
                    <a:pt x="11" y="637"/>
                  </a:lnTo>
                  <a:lnTo>
                    <a:pt x="582" y="64"/>
                  </a:lnTo>
                  <a:lnTo>
                    <a:pt x="582" y="64"/>
                  </a:lnTo>
                  <a:lnTo>
                    <a:pt x="628" y="19"/>
                  </a:lnTo>
                  <a:lnTo>
                    <a:pt x="644" y="6"/>
                  </a:lnTo>
                  <a:lnTo>
                    <a:pt x="664" y="0"/>
                  </a:lnTo>
                  <a:close/>
                </a:path>
              </a:pathLst>
            </a:custGeom>
            <a:solidFill>
              <a:srgbClr val="538C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36" name="Google Shape;236;p1"/>
            <p:cNvSpPr/>
            <p:nvPr/>
          </p:nvSpPr>
          <p:spPr>
            <a:xfrm>
              <a:off x="3430588" y="1298576"/>
              <a:ext cx="5345113" cy="2887663"/>
            </a:xfrm>
            <a:custGeom>
              <a:avLst/>
              <a:gdLst/>
              <a:ahLst/>
              <a:cxnLst/>
              <a:rect l="l" t="t" r="r" b="b"/>
              <a:pathLst>
                <a:path w="3367" h="1819" extrusionOk="0">
                  <a:moveTo>
                    <a:pt x="1678" y="0"/>
                  </a:moveTo>
                  <a:lnTo>
                    <a:pt x="1704" y="3"/>
                  </a:lnTo>
                  <a:lnTo>
                    <a:pt x="1731" y="14"/>
                  </a:lnTo>
                  <a:lnTo>
                    <a:pt x="1752" y="29"/>
                  </a:lnTo>
                  <a:lnTo>
                    <a:pt x="3353" y="1631"/>
                  </a:lnTo>
                  <a:lnTo>
                    <a:pt x="3362" y="1645"/>
                  </a:lnTo>
                  <a:lnTo>
                    <a:pt x="3367" y="1661"/>
                  </a:lnTo>
                  <a:lnTo>
                    <a:pt x="3367" y="1676"/>
                  </a:lnTo>
                  <a:lnTo>
                    <a:pt x="3362" y="1692"/>
                  </a:lnTo>
                  <a:lnTo>
                    <a:pt x="3351" y="1706"/>
                  </a:lnTo>
                  <a:lnTo>
                    <a:pt x="3251" y="1803"/>
                  </a:lnTo>
                  <a:lnTo>
                    <a:pt x="3234" y="1816"/>
                  </a:lnTo>
                  <a:lnTo>
                    <a:pt x="3213" y="1819"/>
                  </a:lnTo>
                  <a:lnTo>
                    <a:pt x="3213" y="1819"/>
                  </a:lnTo>
                  <a:lnTo>
                    <a:pt x="3195" y="1814"/>
                  </a:lnTo>
                  <a:lnTo>
                    <a:pt x="3178" y="1803"/>
                  </a:lnTo>
                  <a:lnTo>
                    <a:pt x="1752" y="377"/>
                  </a:lnTo>
                  <a:lnTo>
                    <a:pt x="1731" y="360"/>
                  </a:lnTo>
                  <a:lnTo>
                    <a:pt x="1706" y="350"/>
                  </a:lnTo>
                  <a:lnTo>
                    <a:pt x="1678" y="346"/>
                  </a:lnTo>
                  <a:lnTo>
                    <a:pt x="1652" y="350"/>
                  </a:lnTo>
                  <a:lnTo>
                    <a:pt x="1627" y="360"/>
                  </a:lnTo>
                  <a:lnTo>
                    <a:pt x="1605" y="377"/>
                  </a:lnTo>
                  <a:lnTo>
                    <a:pt x="186" y="1797"/>
                  </a:lnTo>
                  <a:lnTo>
                    <a:pt x="172" y="1808"/>
                  </a:lnTo>
                  <a:lnTo>
                    <a:pt x="157" y="1813"/>
                  </a:lnTo>
                  <a:lnTo>
                    <a:pt x="139" y="1811"/>
                  </a:lnTo>
                  <a:lnTo>
                    <a:pt x="124" y="1807"/>
                  </a:lnTo>
                  <a:lnTo>
                    <a:pt x="112" y="1797"/>
                  </a:lnTo>
                  <a:lnTo>
                    <a:pt x="14" y="1695"/>
                  </a:lnTo>
                  <a:lnTo>
                    <a:pt x="3" y="1678"/>
                  </a:lnTo>
                  <a:lnTo>
                    <a:pt x="0" y="1658"/>
                  </a:lnTo>
                  <a:lnTo>
                    <a:pt x="3" y="1639"/>
                  </a:lnTo>
                  <a:lnTo>
                    <a:pt x="15" y="1622"/>
                  </a:lnTo>
                  <a:lnTo>
                    <a:pt x="1506" y="130"/>
                  </a:lnTo>
                  <a:lnTo>
                    <a:pt x="1506" y="130"/>
                  </a:lnTo>
                  <a:lnTo>
                    <a:pt x="1605" y="29"/>
                  </a:lnTo>
                  <a:lnTo>
                    <a:pt x="1627" y="14"/>
                  </a:lnTo>
                  <a:lnTo>
                    <a:pt x="1652" y="3"/>
                  </a:lnTo>
                  <a:lnTo>
                    <a:pt x="1678" y="0"/>
                  </a:lnTo>
                  <a:close/>
                </a:path>
              </a:pathLst>
            </a:custGeom>
            <a:solidFill>
              <a:srgbClr val="C5D8F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sp>
        <p:nvSpPr>
          <p:cNvPr id="237" name="Google Shape;237;p1"/>
          <p:cNvSpPr txBox="1"/>
          <p:nvPr/>
        </p:nvSpPr>
        <p:spPr>
          <a:xfrm flipH="1">
            <a:off x="1823250" y="5684075"/>
            <a:ext cx="83304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Arial"/>
                <a:ea typeface="Arial"/>
                <a:cs typeface="Arial"/>
                <a:sym typeface="Arial"/>
              </a:rPr>
              <a:t>Python Pioneers: </a:t>
            </a:r>
            <a:r>
              <a:rPr lang="en-US" sz="1800" b="0" i="0" u="none" strike="noStrike" cap="none" dirty="0" err="1">
                <a:solidFill>
                  <a:schemeClr val="lt1"/>
                </a:solidFill>
                <a:latin typeface="Arial"/>
                <a:ea typeface="Arial"/>
                <a:cs typeface="Arial"/>
                <a:sym typeface="Arial"/>
              </a:rPr>
              <a:t>Shivam</a:t>
            </a:r>
            <a:r>
              <a:rPr lang="en-US" sz="1800" b="0" i="0" u="none" strike="noStrike" cap="none" dirty="0">
                <a:solidFill>
                  <a:schemeClr val="lt1"/>
                </a:solidFill>
                <a:latin typeface="Arial"/>
                <a:ea typeface="Arial"/>
                <a:cs typeface="Arial"/>
                <a:sym typeface="Arial"/>
              </a:rPr>
              <a:t> Ahuja, </a:t>
            </a:r>
            <a:r>
              <a:rPr lang="en-US" sz="1800" b="0" i="0" u="none" strike="noStrike" cap="none" dirty="0" err="1">
                <a:solidFill>
                  <a:schemeClr val="lt1"/>
                </a:solidFill>
                <a:latin typeface="Arial"/>
                <a:ea typeface="Arial"/>
                <a:cs typeface="Arial"/>
                <a:sym typeface="Arial"/>
              </a:rPr>
              <a:t>Kathleena</a:t>
            </a:r>
            <a:r>
              <a:rPr lang="en-US" sz="1800" b="0" i="0" u="none" strike="noStrike" cap="none" dirty="0">
                <a:solidFill>
                  <a:schemeClr val="lt1"/>
                </a:solidFill>
                <a:latin typeface="Arial"/>
                <a:ea typeface="Arial"/>
                <a:cs typeface="Arial"/>
                <a:sym typeface="Arial"/>
              </a:rPr>
              <a:t> </a:t>
            </a:r>
            <a:r>
              <a:rPr lang="en-US" sz="1800" b="0" i="0" u="none" strike="noStrike" cap="none" dirty="0" err="1">
                <a:solidFill>
                  <a:schemeClr val="lt1"/>
                </a:solidFill>
                <a:latin typeface="Arial"/>
                <a:ea typeface="Arial"/>
                <a:cs typeface="Arial"/>
                <a:sym typeface="Arial"/>
              </a:rPr>
              <a:t>Inchoco</a:t>
            </a:r>
            <a:r>
              <a:rPr lang="en-US" sz="1800" b="0" i="0" u="none" strike="noStrike" cap="none" dirty="0">
                <a:solidFill>
                  <a:schemeClr val="lt1"/>
                </a:solidFill>
                <a:latin typeface="Arial"/>
                <a:ea typeface="Arial"/>
                <a:cs typeface="Arial"/>
                <a:sym typeface="Arial"/>
              </a:rPr>
              <a:t>, Ryan </a:t>
            </a:r>
            <a:r>
              <a:rPr lang="en-US" sz="1800" b="0" i="0" u="none" strike="noStrike" cap="none" dirty="0" err="1">
                <a:solidFill>
                  <a:schemeClr val="lt1"/>
                </a:solidFill>
                <a:latin typeface="Arial"/>
                <a:ea typeface="Arial"/>
                <a:cs typeface="Arial"/>
                <a:sym typeface="Arial"/>
              </a:rPr>
              <a:t>Drost</a:t>
            </a:r>
            <a:r>
              <a:rPr lang="en-US" sz="1800" b="0" i="0" u="none" strike="noStrike" cap="none" dirty="0">
                <a:solidFill>
                  <a:schemeClr val="lt1"/>
                </a:solidFill>
                <a:latin typeface="Arial"/>
                <a:ea typeface="Arial"/>
                <a:cs typeface="Arial"/>
                <a:sym typeface="Arial"/>
              </a:rPr>
              <a:t>, </a:t>
            </a:r>
            <a:r>
              <a:rPr lang="en-US" sz="1800" b="0" i="0" u="none" strike="noStrike" cap="none" dirty="0" err="1">
                <a:solidFill>
                  <a:schemeClr val="lt1"/>
                </a:solidFill>
                <a:latin typeface="Arial"/>
                <a:ea typeface="Arial"/>
                <a:cs typeface="Arial"/>
                <a:sym typeface="Arial"/>
              </a:rPr>
              <a:t>Isha</a:t>
            </a:r>
            <a:r>
              <a:rPr lang="en-US" sz="1800" b="0" i="0" u="none" strike="noStrike" cap="none" dirty="0">
                <a:solidFill>
                  <a:schemeClr val="lt1"/>
                </a:solidFill>
                <a:latin typeface="Arial"/>
                <a:ea typeface="Arial"/>
                <a:cs typeface="Arial"/>
                <a:sym typeface="Arial"/>
              </a:rPr>
              <a:t> </a:t>
            </a:r>
            <a:r>
              <a:rPr lang="en-US" sz="1800" dirty="0" err="1">
                <a:solidFill>
                  <a:schemeClr val="lt1"/>
                </a:solidFill>
              </a:rPr>
              <a:t>Slavin</a:t>
            </a:r>
            <a:endParaRPr sz="1800" b="0" i="0" u="none" strike="noStrike" cap="none" dirty="0">
              <a:solidFill>
                <a:schemeClr val="lt1"/>
              </a:solidFill>
              <a:latin typeface="Arial"/>
              <a:ea typeface="Arial"/>
              <a:cs typeface="Arial"/>
              <a:sym typeface="Arial"/>
            </a:endParaRPr>
          </a:p>
        </p:txBody>
      </p:sp>
      <p:cxnSp>
        <p:nvCxnSpPr>
          <p:cNvPr id="238" name="Google Shape;238;p1"/>
          <p:cNvCxnSpPr/>
          <p:nvPr/>
        </p:nvCxnSpPr>
        <p:spPr>
          <a:xfrm>
            <a:off x="2353140" y="5481236"/>
            <a:ext cx="7482545" cy="0"/>
          </a:xfrm>
          <a:prstGeom prst="straightConnector1">
            <a:avLst/>
          </a:prstGeom>
          <a:noFill/>
          <a:ln w="19050" cap="flat" cmpd="sng">
            <a:solidFill>
              <a:schemeClr val="lt1"/>
            </a:solidFill>
            <a:prstDash val="solid"/>
            <a:round/>
            <a:headEnd type="diamond" w="med" len="med"/>
            <a:tailEnd type="diamond"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Were the top complaints different for pre covid (Mar’19-Mar’20) vs covid (Mar’20-Mar’21)?</a:t>
            </a:r>
          </a:p>
        </p:txBody>
      </p:sp>
      <p:grpSp>
        <p:nvGrpSpPr>
          <p:cNvPr id="15" name="Group 14"/>
          <p:cNvGrpSpPr/>
          <p:nvPr/>
        </p:nvGrpSpPr>
        <p:grpSpPr>
          <a:xfrm>
            <a:off x="3252" y="1066455"/>
            <a:ext cx="12183987" cy="5793281"/>
            <a:chOff x="1664" y="1065840"/>
            <a:chExt cx="12187161" cy="5794790"/>
          </a:xfrm>
          <a:solidFill>
            <a:schemeClr val="bg1">
              <a:lumMod val="75000"/>
            </a:schemeClr>
          </a:solidFill>
        </p:grpSpPr>
        <p:sp>
          <p:nvSpPr>
            <p:cNvPr id="4102" name="Freeform 6"/>
            <p:cNvSpPr>
              <a:spLocks/>
            </p:cNvSpPr>
            <p:nvPr/>
          </p:nvSpPr>
          <p:spPr bwMode="auto">
            <a:xfrm>
              <a:off x="7602538" y="3776662"/>
              <a:ext cx="3987800" cy="2652713"/>
            </a:xfrm>
            <a:custGeom>
              <a:avLst/>
              <a:gdLst/>
              <a:ahLst/>
              <a:cxnLst>
                <a:cxn ang="0">
                  <a:pos x="1863" y="133"/>
                </a:cxn>
                <a:cxn ang="0">
                  <a:pos x="1922" y="324"/>
                </a:cxn>
                <a:cxn ang="0">
                  <a:pos x="1952" y="580"/>
                </a:cxn>
                <a:cxn ang="0">
                  <a:pos x="1992" y="565"/>
                </a:cxn>
                <a:cxn ang="0">
                  <a:pos x="2046" y="377"/>
                </a:cxn>
                <a:cxn ang="0">
                  <a:pos x="2103" y="377"/>
                </a:cxn>
                <a:cxn ang="0">
                  <a:pos x="2129" y="300"/>
                </a:cxn>
                <a:cxn ang="0">
                  <a:pos x="2135" y="300"/>
                </a:cxn>
                <a:cxn ang="0">
                  <a:pos x="2183" y="408"/>
                </a:cxn>
                <a:cxn ang="0">
                  <a:pos x="2209" y="736"/>
                </a:cxn>
                <a:cxn ang="0">
                  <a:pos x="2267" y="408"/>
                </a:cxn>
                <a:cxn ang="0">
                  <a:pos x="2303" y="929"/>
                </a:cxn>
                <a:cxn ang="0">
                  <a:pos x="2461" y="1005"/>
                </a:cxn>
                <a:cxn ang="0">
                  <a:pos x="2512" y="1299"/>
                </a:cxn>
                <a:cxn ang="0">
                  <a:pos x="0" y="1185"/>
                </a:cxn>
                <a:cxn ang="0">
                  <a:pos x="85" y="1297"/>
                </a:cxn>
                <a:cxn ang="0">
                  <a:pos x="101" y="1051"/>
                </a:cxn>
                <a:cxn ang="0">
                  <a:pos x="139" y="992"/>
                </a:cxn>
                <a:cxn ang="0">
                  <a:pos x="194" y="1045"/>
                </a:cxn>
                <a:cxn ang="0">
                  <a:pos x="211" y="1164"/>
                </a:cxn>
                <a:cxn ang="0">
                  <a:pos x="259" y="1077"/>
                </a:cxn>
                <a:cxn ang="0">
                  <a:pos x="304" y="1373"/>
                </a:cxn>
                <a:cxn ang="0">
                  <a:pos x="337" y="944"/>
                </a:cxn>
                <a:cxn ang="0">
                  <a:pos x="384" y="971"/>
                </a:cxn>
                <a:cxn ang="0">
                  <a:pos x="405" y="1136"/>
                </a:cxn>
                <a:cxn ang="0">
                  <a:pos x="453" y="728"/>
                </a:cxn>
                <a:cxn ang="0">
                  <a:pos x="522" y="749"/>
                </a:cxn>
                <a:cxn ang="0">
                  <a:pos x="533" y="787"/>
                </a:cxn>
                <a:cxn ang="0">
                  <a:pos x="577" y="1364"/>
                </a:cxn>
                <a:cxn ang="0">
                  <a:pos x="590" y="755"/>
                </a:cxn>
                <a:cxn ang="0">
                  <a:pos x="680" y="745"/>
                </a:cxn>
                <a:cxn ang="0">
                  <a:pos x="771" y="956"/>
                </a:cxn>
                <a:cxn ang="0">
                  <a:pos x="792" y="561"/>
                </a:cxn>
                <a:cxn ang="0">
                  <a:pos x="851" y="510"/>
                </a:cxn>
                <a:cxn ang="0">
                  <a:pos x="929" y="497"/>
                </a:cxn>
                <a:cxn ang="0">
                  <a:pos x="969" y="499"/>
                </a:cxn>
                <a:cxn ang="0">
                  <a:pos x="1053" y="652"/>
                </a:cxn>
                <a:cxn ang="0">
                  <a:pos x="1082" y="821"/>
                </a:cxn>
                <a:cxn ang="0">
                  <a:pos x="1124" y="857"/>
                </a:cxn>
                <a:cxn ang="0">
                  <a:pos x="1295" y="764"/>
                </a:cxn>
                <a:cxn ang="0">
                  <a:pos x="1644" y="1288"/>
                </a:cxn>
                <a:cxn ang="0">
                  <a:pos x="1689" y="273"/>
                </a:cxn>
                <a:cxn ang="0">
                  <a:pos x="1855" y="129"/>
                </a:cxn>
              </a:cxnLst>
              <a:rect l="0" t="0" r="r" b="b"/>
              <a:pathLst>
                <a:path w="2512" h="1671">
                  <a:moveTo>
                    <a:pt x="1855" y="0"/>
                  </a:moveTo>
                  <a:lnTo>
                    <a:pt x="1863" y="0"/>
                  </a:lnTo>
                  <a:lnTo>
                    <a:pt x="1863" y="133"/>
                  </a:lnTo>
                  <a:lnTo>
                    <a:pt x="1912" y="165"/>
                  </a:lnTo>
                  <a:lnTo>
                    <a:pt x="1912" y="305"/>
                  </a:lnTo>
                  <a:lnTo>
                    <a:pt x="1922" y="324"/>
                  </a:lnTo>
                  <a:lnTo>
                    <a:pt x="1922" y="715"/>
                  </a:lnTo>
                  <a:lnTo>
                    <a:pt x="1952" y="715"/>
                  </a:lnTo>
                  <a:lnTo>
                    <a:pt x="1952" y="580"/>
                  </a:lnTo>
                  <a:lnTo>
                    <a:pt x="1966" y="567"/>
                  </a:lnTo>
                  <a:lnTo>
                    <a:pt x="1981" y="565"/>
                  </a:lnTo>
                  <a:lnTo>
                    <a:pt x="1992" y="565"/>
                  </a:lnTo>
                  <a:lnTo>
                    <a:pt x="1996" y="567"/>
                  </a:lnTo>
                  <a:lnTo>
                    <a:pt x="2046" y="567"/>
                  </a:lnTo>
                  <a:lnTo>
                    <a:pt x="2046" y="377"/>
                  </a:lnTo>
                  <a:lnTo>
                    <a:pt x="2080" y="499"/>
                  </a:lnTo>
                  <a:lnTo>
                    <a:pt x="2103" y="457"/>
                  </a:lnTo>
                  <a:lnTo>
                    <a:pt x="2103" y="377"/>
                  </a:lnTo>
                  <a:lnTo>
                    <a:pt x="2118" y="377"/>
                  </a:lnTo>
                  <a:lnTo>
                    <a:pt x="2118" y="300"/>
                  </a:lnTo>
                  <a:lnTo>
                    <a:pt x="2129" y="300"/>
                  </a:lnTo>
                  <a:lnTo>
                    <a:pt x="2129" y="140"/>
                  </a:lnTo>
                  <a:lnTo>
                    <a:pt x="2135" y="140"/>
                  </a:lnTo>
                  <a:lnTo>
                    <a:pt x="2135" y="300"/>
                  </a:lnTo>
                  <a:lnTo>
                    <a:pt x="2147" y="300"/>
                  </a:lnTo>
                  <a:lnTo>
                    <a:pt x="2154" y="372"/>
                  </a:lnTo>
                  <a:lnTo>
                    <a:pt x="2183" y="408"/>
                  </a:lnTo>
                  <a:lnTo>
                    <a:pt x="2183" y="440"/>
                  </a:lnTo>
                  <a:lnTo>
                    <a:pt x="2209" y="459"/>
                  </a:lnTo>
                  <a:lnTo>
                    <a:pt x="2209" y="736"/>
                  </a:lnTo>
                  <a:lnTo>
                    <a:pt x="2223" y="736"/>
                  </a:lnTo>
                  <a:lnTo>
                    <a:pt x="2223" y="408"/>
                  </a:lnTo>
                  <a:lnTo>
                    <a:pt x="2267" y="408"/>
                  </a:lnTo>
                  <a:lnTo>
                    <a:pt x="2267" y="745"/>
                  </a:lnTo>
                  <a:lnTo>
                    <a:pt x="2289" y="745"/>
                  </a:lnTo>
                  <a:lnTo>
                    <a:pt x="2303" y="929"/>
                  </a:lnTo>
                  <a:lnTo>
                    <a:pt x="2394" y="929"/>
                  </a:lnTo>
                  <a:lnTo>
                    <a:pt x="2394" y="1005"/>
                  </a:lnTo>
                  <a:lnTo>
                    <a:pt x="2461" y="1005"/>
                  </a:lnTo>
                  <a:lnTo>
                    <a:pt x="2474" y="1020"/>
                  </a:lnTo>
                  <a:lnTo>
                    <a:pt x="2474" y="1299"/>
                  </a:lnTo>
                  <a:lnTo>
                    <a:pt x="2512" y="1299"/>
                  </a:lnTo>
                  <a:lnTo>
                    <a:pt x="2512" y="1671"/>
                  </a:lnTo>
                  <a:lnTo>
                    <a:pt x="0" y="1671"/>
                  </a:lnTo>
                  <a:lnTo>
                    <a:pt x="0" y="1185"/>
                  </a:lnTo>
                  <a:lnTo>
                    <a:pt x="36" y="1185"/>
                  </a:lnTo>
                  <a:lnTo>
                    <a:pt x="36" y="1297"/>
                  </a:lnTo>
                  <a:lnTo>
                    <a:pt x="85" y="1297"/>
                  </a:lnTo>
                  <a:lnTo>
                    <a:pt x="85" y="1128"/>
                  </a:lnTo>
                  <a:lnTo>
                    <a:pt x="101" y="1128"/>
                  </a:lnTo>
                  <a:lnTo>
                    <a:pt x="101" y="1051"/>
                  </a:lnTo>
                  <a:lnTo>
                    <a:pt x="116" y="1051"/>
                  </a:lnTo>
                  <a:lnTo>
                    <a:pt x="116" y="1005"/>
                  </a:lnTo>
                  <a:lnTo>
                    <a:pt x="139" y="992"/>
                  </a:lnTo>
                  <a:lnTo>
                    <a:pt x="181" y="992"/>
                  </a:lnTo>
                  <a:lnTo>
                    <a:pt x="181" y="1045"/>
                  </a:lnTo>
                  <a:lnTo>
                    <a:pt x="194" y="1045"/>
                  </a:lnTo>
                  <a:lnTo>
                    <a:pt x="194" y="1104"/>
                  </a:lnTo>
                  <a:lnTo>
                    <a:pt x="211" y="1104"/>
                  </a:lnTo>
                  <a:lnTo>
                    <a:pt x="211" y="1164"/>
                  </a:lnTo>
                  <a:lnTo>
                    <a:pt x="228" y="1164"/>
                  </a:lnTo>
                  <a:lnTo>
                    <a:pt x="228" y="1077"/>
                  </a:lnTo>
                  <a:lnTo>
                    <a:pt x="259" y="1077"/>
                  </a:lnTo>
                  <a:lnTo>
                    <a:pt x="274" y="1132"/>
                  </a:lnTo>
                  <a:lnTo>
                    <a:pt x="274" y="1373"/>
                  </a:lnTo>
                  <a:lnTo>
                    <a:pt x="304" y="1373"/>
                  </a:lnTo>
                  <a:lnTo>
                    <a:pt x="304" y="893"/>
                  </a:lnTo>
                  <a:lnTo>
                    <a:pt x="337" y="893"/>
                  </a:lnTo>
                  <a:lnTo>
                    <a:pt x="337" y="944"/>
                  </a:lnTo>
                  <a:lnTo>
                    <a:pt x="360" y="944"/>
                  </a:lnTo>
                  <a:lnTo>
                    <a:pt x="360" y="971"/>
                  </a:lnTo>
                  <a:lnTo>
                    <a:pt x="384" y="971"/>
                  </a:lnTo>
                  <a:lnTo>
                    <a:pt x="384" y="1005"/>
                  </a:lnTo>
                  <a:lnTo>
                    <a:pt x="405" y="1005"/>
                  </a:lnTo>
                  <a:lnTo>
                    <a:pt x="405" y="1136"/>
                  </a:lnTo>
                  <a:lnTo>
                    <a:pt x="417" y="1136"/>
                  </a:lnTo>
                  <a:lnTo>
                    <a:pt x="417" y="759"/>
                  </a:lnTo>
                  <a:lnTo>
                    <a:pt x="453" y="728"/>
                  </a:lnTo>
                  <a:lnTo>
                    <a:pt x="506" y="728"/>
                  </a:lnTo>
                  <a:lnTo>
                    <a:pt x="516" y="734"/>
                  </a:lnTo>
                  <a:lnTo>
                    <a:pt x="522" y="749"/>
                  </a:lnTo>
                  <a:lnTo>
                    <a:pt x="529" y="766"/>
                  </a:lnTo>
                  <a:lnTo>
                    <a:pt x="533" y="781"/>
                  </a:lnTo>
                  <a:lnTo>
                    <a:pt x="533" y="787"/>
                  </a:lnTo>
                  <a:lnTo>
                    <a:pt x="546" y="804"/>
                  </a:lnTo>
                  <a:lnTo>
                    <a:pt x="546" y="1364"/>
                  </a:lnTo>
                  <a:lnTo>
                    <a:pt x="577" y="1364"/>
                  </a:lnTo>
                  <a:lnTo>
                    <a:pt x="577" y="1068"/>
                  </a:lnTo>
                  <a:lnTo>
                    <a:pt x="590" y="1028"/>
                  </a:lnTo>
                  <a:lnTo>
                    <a:pt x="590" y="755"/>
                  </a:lnTo>
                  <a:lnTo>
                    <a:pt x="609" y="713"/>
                  </a:lnTo>
                  <a:lnTo>
                    <a:pt x="661" y="713"/>
                  </a:lnTo>
                  <a:lnTo>
                    <a:pt x="680" y="745"/>
                  </a:lnTo>
                  <a:lnTo>
                    <a:pt x="680" y="669"/>
                  </a:lnTo>
                  <a:lnTo>
                    <a:pt x="771" y="669"/>
                  </a:lnTo>
                  <a:lnTo>
                    <a:pt x="771" y="956"/>
                  </a:lnTo>
                  <a:lnTo>
                    <a:pt x="779" y="1024"/>
                  </a:lnTo>
                  <a:lnTo>
                    <a:pt x="792" y="1024"/>
                  </a:lnTo>
                  <a:lnTo>
                    <a:pt x="792" y="561"/>
                  </a:lnTo>
                  <a:lnTo>
                    <a:pt x="807" y="537"/>
                  </a:lnTo>
                  <a:lnTo>
                    <a:pt x="826" y="520"/>
                  </a:lnTo>
                  <a:lnTo>
                    <a:pt x="851" y="510"/>
                  </a:lnTo>
                  <a:lnTo>
                    <a:pt x="878" y="501"/>
                  </a:lnTo>
                  <a:lnTo>
                    <a:pt x="906" y="499"/>
                  </a:lnTo>
                  <a:lnTo>
                    <a:pt x="929" y="497"/>
                  </a:lnTo>
                  <a:lnTo>
                    <a:pt x="950" y="497"/>
                  </a:lnTo>
                  <a:lnTo>
                    <a:pt x="965" y="499"/>
                  </a:lnTo>
                  <a:lnTo>
                    <a:pt x="969" y="499"/>
                  </a:lnTo>
                  <a:lnTo>
                    <a:pt x="969" y="580"/>
                  </a:lnTo>
                  <a:lnTo>
                    <a:pt x="1034" y="580"/>
                  </a:lnTo>
                  <a:lnTo>
                    <a:pt x="1053" y="652"/>
                  </a:lnTo>
                  <a:lnTo>
                    <a:pt x="1053" y="808"/>
                  </a:lnTo>
                  <a:lnTo>
                    <a:pt x="1068" y="812"/>
                  </a:lnTo>
                  <a:lnTo>
                    <a:pt x="1082" y="821"/>
                  </a:lnTo>
                  <a:lnTo>
                    <a:pt x="1099" y="834"/>
                  </a:lnTo>
                  <a:lnTo>
                    <a:pt x="1112" y="844"/>
                  </a:lnTo>
                  <a:lnTo>
                    <a:pt x="1124" y="857"/>
                  </a:lnTo>
                  <a:lnTo>
                    <a:pt x="1124" y="548"/>
                  </a:lnTo>
                  <a:lnTo>
                    <a:pt x="1295" y="548"/>
                  </a:lnTo>
                  <a:lnTo>
                    <a:pt x="1295" y="764"/>
                  </a:lnTo>
                  <a:lnTo>
                    <a:pt x="1337" y="764"/>
                  </a:lnTo>
                  <a:lnTo>
                    <a:pt x="1337" y="1288"/>
                  </a:lnTo>
                  <a:lnTo>
                    <a:pt x="1644" y="1288"/>
                  </a:lnTo>
                  <a:lnTo>
                    <a:pt x="1644" y="628"/>
                  </a:lnTo>
                  <a:lnTo>
                    <a:pt x="1689" y="628"/>
                  </a:lnTo>
                  <a:lnTo>
                    <a:pt x="1689" y="273"/>
                  </a:lnTo>
                  <a:lnTo>
                    <a:pt x="1800" y="273"/>
                  </a:lnTo>
                  <a:lnTo>
                    <a:pt x="1800" y="152"/>
                  </a:lnTo>
                  <a:lnTo>
                    <a:pt x="1855" y="129"/>
                  </a:lnTo>
                  <a:lnTo>
                    <a:pt x="1855"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a:p>
          </p:txBody>
        </p:sp>
        <p:sp>
          <p:nvSpPr>
            <p:cNvPr id="4103" name="Freeform 7"/>
            <p:cNvSpPr>
              <a:spLocks/>
            </p:cNvSpPr>
            <p:nvPr/>
          </p:nvSpPr>
          <p:spPr bwMode="auto">
            <a:xfrm>
              <a:off x="4732338" y="4576762"/>
              <a:ext cx="2740025" cy="1900238"/>
            </a:xfrm>
            <a:custGeom>
              <a:avLst/>
              <a:gdLst/>
              <a:ahLst/>
              <a:cxnLst>
                <a:cxn ang="0">
                  <a:pos x="874" y="0"/>
                </a:cxn>
                <a:cxn ang="0">
                  <a:pos x="897" y="171"/>
                </a:cxn>
                <a:cxn ang="0">
                  <a:pos x="931" y="234"/>
                </a:cxn>
                <a:cxn ang="0">
                  <a:pos x="956" y="315"/>
                </a:cxn>
                <a:cxn ang="0">
                  <a:pos x="1019" y="283"/>
                </a:cxn>
                <a:cxn ang="0">
                  <a:pos x="1040" y="514"/>
                </a:cxn>
                <a:cxn ang="0">
                  <a:pos x="1097" y="526"/>
                </a:cxn>
                <a:cxn ang="0">
                  <a:pos x="1156" y="664"/>
                </a:cxn>
                <a:cxn ang="0">
                  <a:pos x="1190" y="729"/>
                </a:cxn>
                <a:cxn ang="0">
                  <a:pos x="1206" y="353"/>
                </a:cxn>
                <a:cxn ang="0">
                  <a:pos x="1230" y="334"/>
                </a:cxn>
                <a:cxn ang="0">
                  <a:pos x="1238" y="150"/>
                </a:cxn>
                <a:cxn ang="0">
                  <a:pos x="1261" y="334"/>
                </a:cxn>
                <a:cxn ang="0">
                  <a:pos x="1276" y="346"/>
                </a:cxn>
                <a:cxn ang="0">
                  <a:pos x="1312" y="429"/>
                </a:cxn>
                <a:cxn ang="0">
                  <a:pos x="1366" y="602"/>
                </a:cxn>
                <a:cxn ang="0">
                  <a:pos x="1457" y="723"/>
                </a:cxn>
                <a:cxn ang="0">
                  <a:pos x="1476" y="598"/>
                </a:cxn>
                <a:cxn ang="0">
                  <a:pos x="1514" y="808"/>
                </a:cxn>
                <a:cxn ang="0">
                  <a:pos x="1531" y="748"/>
                </a:cxn>
                <a:cxn ang="0">
                  <a:pos x="1554" y="638"/>
                </a:cxn>
                <a:cxn ang="0">
                  <a:pos x="1558" y="566"/>
                </a:cxn>
                <a:cxn ang="0">
                  <a:pos x="1571" y="638"/>
                </a:cxn>
                <a:cxn ang="0">
                  <a:pos x="1575" y="708"/>
                </a:cxn>
                <a:cxn ang="0">
                  <a:pos x="1600" y="803"/>
                </a:cxn>
                <a:cxn ang="0">
                  <a:pos x="1657" y="839"/>
                </a:cxn>
                <a:cxn ang="0">
                  <a:pos x="1701" y="920"/>
                </a:cxn>
                <a:cxn ang="0">
                  <a:pos x="1726" y="1197"/>
                </a:cxn>
                <a:cxn ang="0">
                  <a:pos x="0" y="1087"/>
                </a:cxn>
                <a:cxn ang="0">
                  <a:pos x="36" y="1061"/>
                </a:cxn>
                <a:cxn ang="0">
                  <a:pos x="53" y="1032"/>
                </a:cxn>
                <a:cxn ang="0">
                  <a:pos x="63" y="956"/>
                </a:cxn>
                <a:cxn ang="0">
                  <a:pos x="80" y="767"/>
                </a:cxn>
                <a:cxn ang="0">
                  <a:pos x="99" y="594"/>
                </a:cxn>
                <a:cxn ang="0">
                  <a:pos x="122" y="541"/>
                </a:cxn>
                <a:cxn ang="0">
                  <a:pos x="150" y="588"/>
                </a:cxn>
                <a:cxn ang="0">
                  <a:pos x="171" y="552"/>
                </a:cxn>
                <a:cxn ang="0">
                  <a:pos x="207" y="528"/>
                </a:cxn>
                <a:cxn ang="0">
                  <a:pos x="232" y="511"/>
                </a:cxn>
                <a:cxn ang="0">
                  <a:pos x="268" y="526"/>
                </a:cxn>
                <a:cxn ang="0">
                  <a:pos x="282" y="547"/>
                </a:cxn>
                <a:cxn ang="0">
                  <a:pos x="369" y="560"/>
                </a:cxn>
                <a:cxn ang="0">
                  <a:pos x="381" y="1076"/>
                </a:cxn>
                <a:cxn ang="0">
                  <a:pos x="390" y="966"/>
                </a:cxn>
                <a:cxn ang="0">
                  <a:pos x="400" y="609"/>
                </a:cxn>
                <a:cxn ang="0">
                  <a:pos x="463" y="607"/>
                </a:cxn>
                <a:cxn ang="0">
                  <a:pos x="474" y="990"/>
                </a:cxn>
                <a:cxn ang="0">
                  <a:pos x="491" y="1091"/>
                </a:cxn>
                <a:cxn ang="0">
                  <a:pos x="514" y="725"/>
                </a:cxn>
                <a:cxn ang="0">
                  <a:pos x="541" y="710"/>
                </a:cxn>
                <a:cxn ang="0">
                  <a:pos x="602" y="740"/>
                </a:cxn>
                <a:cxn ang="0">
                  <a:pos x="670" y="1034"/>
                </a:cxn>
                <a:cxn ang="0">
                  <a:pos x="705" y="731"/>
                </a:cxn>
                <a:cxn ang="0">
                  <a:pos x="838" y="715"/>
                </a:cxn>
              </a:cxnLst>
              <a:rect l="0" t="0" r="r" b="b"/>
              <a:pathLst>
                <a:path w="1726" h="1197">
                  <a:moveTo>
                    <a:pt x="838" y="0"/>
                  </a:moveTo>
                  <a:lnTo>
                    <a:pt x="874" y="0"/>
                  </a:lnTo>
                  <a:lnTo>
                    <a:pt x="874" y="171"/>
                  </a:lnTo>
                  <a:lnTo>
                    <a:pt x="897" y="171"/>
                  </a:lnTo>
                  <a:lnTo>
                    <a:pt x="897" y="234"/>
                  </a:lnTo>
                  <a:lnTo>
                    <a:pt x="931" y="234"/>
                  </a:lnTo>
                  <a:lnTo>
                    <a:pt x="931" y="315"/>
                  </a:lnTo>
                  <a:lnTo>
                    <a:pt x="956" y="315"/>
                  </a:lnTo>
                  <a:lnTo>
                    <a:pt x="956" y="283"/>
                  </a:lnTo>
                  <a:lnTo>
                    <a:pt x="1019" y="283"/>
                  </a:lnTo>
                  <a:lnTo>
                    <a:pt x="1040" y="298"/>
                  </a:lnTo>
                  <a:lnTo>
                    <a:pt x="1040" y="514"/>
                  </a:lnTo>
                  <a:lnTo>
                    <a:pt x="1070" y="514"/>
                  </a:lnTo>
                  <a:lnTo>
                    <a:pt x="1097" y="526"/>
                  </a:lnTo>
                  <a:lnTo>
                    <a:pt x="1097" y="664"/>
                  </a:lnTo>
                  <a:lnTo>
                    <a:pt x="1156" y="664"/>
                  </a:lnTo>
                  <a:lnTo>
                    <a:pt x="1156" y="729"/>
                  </a:lnTo>
                  <a:lnTo>
                    <a:pt x="1190" y="729"/>
                  </a:lnTo>
                  <a:lnTo>
                    <a:pt x="1190" y="353"/>
                  </a:lnTo>
                  <a:lnTo>
                    <a:pt x="1206" y="353"/>
                  </a:lnTo>
                  <a:lnTo>
                    <a:pt x="1206" y="334"/>
                  </a:lnTo>
                  <a:lnTo>
                    <a:pt x="1230" y="334"/>
                  </a:lnTo>
                  <a:lnTo>
                    <a:pt x="1230" y="150"/>
                  </a:lnTo>
                  <a:lnTo>
                    <a:pt x="1238" y="150"/>
                  </a:lnTo>
                  <a:lnTo>
                    <a:pt x="1238" y="334"/>
                  </a:lnTo>
                  <a:lnTo>
                    <a:pt x="1261" y="334"/>
                  </a:lnTo>
                  <a:lnTo>
                    <a:pt x="1261" y="346"/>
                  </a:lnTo>
                  <a:lnTo>
                    <a:pt x="1276" y="346"/>
                  </a:lnTo>
                  <a:lnTo>
                    <a:pt x="1312" y="365"/>
                  </a:lnTo>
                  <a:lnTo>
                    <a:pt x="1312" y="429"/>
                  </a:lnTo>
                  <a:lnTo>
                    <a:pt x="1366" y="429"/>
                  </a:lnTo>
                  <a:lnTo>
                    <a:pt x="1366" y="602"/>
                  </a:lnTo>
                  <a:lnTo>
                    <a:pt x="1457" y="602"/>
                  </a:lnTo>
                  <a:lnTo>
                    <a:pt x="1457" y="723"/>
                  </a:lnTo>
                  <a:lnTo>
                    <a:pt x="1476" y="723"/>
                  </a:lnTo>
                  <a:lnTo>
                    <a:pt x="1476" y="598"/>
                  </a:lnTo>
                  <a:lnTo>
                    <a:pt x="1514" y="598"/>
                  </a:lnTo>
                  <a:lnTo>
                    <a:pt x="1514" y="808"/>
                  </a:lnTo>
                  <a:lnTo>
                    <a:pt x="1531" y="808"/>
                  </a:lnTo>
                  <a:lnTo>
                    <a:pt x="1531" y="748"/>
                  </a:lnTo>
                  <a:lnTo>
                    <a:pt x="1554" y="712"/>
                  </a:lnTo>
                  <a:lnTo>
                    <a:pt x="1554" y="638"/>
                  </a:lnTo>
                  <a:lnTo>
                    <a:pt x="1558" y="638"/>
                  </a:lnTo>
                  <a:lnTo>
                    <a:pt x="1558" y="566"/>
                  </a:lnTo>
                  <a:lnTo>
                    <a:pt x="1571" y="566"/>
                  </a:lnTo>
                  <a:lnTo>
                    <a:pt x="1571" y="638"/>
                  </a:lnTo>
                  <a:lnTo>
                    <a:pt x="1575" y="638"/>
                  </a:lnTo>
                  <a:lnTo>
                    <a:pt x="1575" y="708"/>
                  </a:lnTo>
                  <a:lnTo>
                    <a:pt x="1600" y="755"/>
                  </a:lnTo>
                  <a:lnTo>
                    <a:pt x="1600" y="803"/>
                  </a:lnTo>
                  <a:lnTo>
                    <a:pt x="1657" y="803"/>
                  </a:lnTo>
                  <a:lnTo>
                    <a:pt x="1657" y="839"/>
                  </a:lnTo>
                  <a:lnTo>
                    <a:pt x="1701" y="839"/>
                  </a:lnTo>
                  <a:lnTo>
                    <a:pt x="1701" y="920"/>
                  </a:lnTo>
                  <a:lnTo>
                    <a:pt x="1726" y="958"/>
                  </a:lnTo>
                  <a:lnTo>
                    <a:pt x="1726" y="1197"/>
                  </a:lnTo>
                  <a:lnTo>
                    <a:pt x="0" y="1197"/>
                  </a:lnTo>
                  <a:lnTo>
                    <a:pt x="0" y="1087"/>
                  </a:lnTo>
                  <a:lnTo>
                    <a:pt x="26" y="1087"/>
                  </a:lnTo>
                  <a:lnTo>
                    <a:pt x="36" y="1061"/>
                  </a:lnTo>
                  <a:lnTo>
                    <a:pt x="36" y="1032"/>
                  </a:lnTo>
                  <a:lnTo>
                    <a:pt x="53" y="1032"/>
                  </a:lnTo>
                  <a:lnTo>
                    <a:pt x="53" y="956"/>
                  </a:lnTo>
                  <a:lnTo>
                    <a:pt x="63" y="956"/>
                  </a:lnTo>
                  <a:lnTo>
                    <a:pt x="63" y="770"/>
                  </a:lnTo>
                  <a:lnTo>
                    <a:pt x="80" y="767"/>
                  </a:lnTo>
                  <a:lnTo>
                    <a:pt x="80" y="594"/>
                  </a:lnTo>
                  <a:lnTo>
                    <a:pt x="99" y="594"/>
                  </a:lnTo>
                  <a:lnTo>
                    <a:pt x="99" y="547"/>
                  </a:lnTo>
                  <a:lnTo>
                    <a:pt x="122" y="541"/>
                  </a:lnTo>
                  <a:lnTo>
                    <a:pt x="150" y="541"/>
                  </a:lnTo>
                  <a:lnTo>
                    <a:pt x="150" y="588"/>
                  </a:lnTo>
                  <a:lnTo>
                    <a:pt x="171" y="588"/>
                  </a:lnTo>
                  <a:lnTo>
                    <a:pt x="171" y="552"/>
                  </a:lnTo>
                  <a:lnTo>
                    <a:pt x="207" y="552"/>
                  </a:lnTo>
                  <a:lnTo>
                    <a:pt x="207" y="528"/>
                  </a:lnTo>
                  <a:lnTo>
                    <a:pt x="232" y="528"/>
                  </a:lnTo>
                  <a:lnTo>
                    <a:pt x="232" y="511"/>
                  </a:lnTo>
                  <a:lnTo>
                    <a:pt x="268" y="511"/>
                  </a:lnTo>
                  <a:lnTo>
                    <a:pt x="268" y="526"/>
                  </a:lnTo>
                  <a:lnTo>
                    <a:pt x="282" y="526"/>
                  </a:lnTo>
                  <a:lnTo>
                    <a:pt x="282" y="547"/>
                  </a:lnTo>
                  <a:lnTo>
                    <a:pt x="348" y="547"/>
                  </a:lnTo>
                  <a:lnTo>
                    <a:pt x="369" y="560"/>
                  </a:lnTo>
                  <a:lnTo>
                    <a:pt x="369" y="1076"/>
                  </a:lnTo>
                  <a:lnTo>
                    <a:pt x="381" y="1076"/>
                  </a:lnTo>
                  <a:lnTo>
                    <a:pt x="381" y="966"/>
                  </a:lnTo>
                  <a:lnTo>
                    <a:pt x="390" y="966"/>
                  </a:lnTo>
                  <a:lnTo>
                    <a:pt x="390" y="702"/>
                  </a:lnTo>
                  <a:lnTo>
                    <a:pt x="400" y="609"/>
                  </a:lnTo>
                  <a:lnTo>
                    <a:pt x="432" y="511"/>
                  </a:lnTo>
                  <a:lnTo>
                    <a:pt x="463" y="607"/>
                  </a:lnTo>
                  <a:lnTo>
                    <a:pt x="474" y="708"/>
                  </a:lnTo>
                  <a:lnTo>
                    <a:pt x="474" y="990"/>
                  </a:lnTo>
                  <a:lnTo>
                    <a:pt x="491" y="990"/>
                  </a:lnTo>
                  <a:lnTo>
                    <a:pt x="491" y="1091"/>
                  </a:lnTo>
                  <a:lnTo>
                    <a:pt x="514" y="1091"/>
                  </a:lnTo>
                  <a:lnTo>
                    <a:pt x="514" y="725"/>
                  </a:lnTo>
                  <a:lnTo>
                    <a:pt x="541" y="725"/>
                  </a:lnTo>
                  <a:lnTo>
                    <a:pt x="541" y="710"/>
                  </a:lnTo>
                  <a:lnTo>
                    <a:pt x="602" y="710"/>
                  </a:lnTo>
                  <a:lnTo>
                    <a:pt x="602" y="740"/>
                  </a:lnTo>
                  <a:lnTo>
                    <a:pt x="670" y="740"/>
                  </a:lnTo>
                  <a:lnTo>
                    <a:pt x="670" y="1034"/>
                  </a:lnTo>
                  <a:lnTo>
                    <a:pt x="705" y="1061"/>
                  </a:lnTo>
                  <a:lnTo>
                    <a:pt x="705" y="731"/>
                  </a:lnTo>
                  <a:lnTo>
                    <a:pt x="741" y="731"/>
                  </a:lnTo>
                  <a:lnTo>
                    <a:pt x="838" y="715"/>
                  </a:lnTo>
                  <a:lnTo>
                    <a:pt x="838"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a:p>
          </p:txBody>
        </p:sp>
        <p:grpSp>
          <p:nvGrpSpPr>
            <p:cNvPr id="13" name="Group 12"/>
            <p:cNvGrpSpPr/>
            <p:nvPr/>
          </p:nvGrpSpPr>
          <p:grpSpPr>
            <a:xfrm>
              <a:off x="1664" y="1065840"/>
              <a:ext cx="12187161" cy="5794790"/>
              <a:chOff x="582613" y="1166812"/>
              <a:chExt cx="11007726" cy="5233988"/>
            </a:xfrm>
            <a:grpFill/>
          </p:grpSpPr>
          <p:sp>
            <p:nvSpPr>
              <p:cNvPr id="4104" name="Freeform 8"/>
              <p:cNvSpPr>
                <a:spLocks/>
              </p:cNvSpPr>
              <p:nvPr/>
            </p:nvSpPr>
            <p:spPr bwMode="auto">
              <a:xfrm>
                <a:off x="2457451" y="4756149"/>
                <a:ext cx="9132888" cy="1644650"/>
              </a:xfrm>
              <a:custGeom>
                <a:avLst/>
                <a:gdLst/>
                <a:ahLst/>
                <a:cxnLst>
                  <a:cxn ang="0">
                    <a:pos x="5351" y="245"/>
                  </a:cxn>
                  <a:cxn ang="0">
                    <a:pos x="5584" y="353"/>
                  </a:cxn>
                  <a:cxn ang="0">
                    <a:pos x="5753" y="21"/>
                  </a:cxn>
                  <a:cxn ang="0">
                    <a:pos x="0" y="609"/>
                  </a:cxn>
                  <a:cxn ang="0">
                    <a:pos x="162" y="717"/>
                  </a:cxn>
                  <a:cxn ang="0">
                    <a:pos x="452" y="723"/>
                  </a:cxn>
                  <a:cxn ang="0">
                    <a:pos x="503" y="592"/>
                  </a:cxn>
                  <a:cxn ang="0">
                    <a:pos x="686" y="592"/>
                  </a:cxn>
                  <a:cxn ang="0">
                    <a:pos x="827" y="740"/>
                  </a:cxn>
                  <a:cxn ang="0">
                    <a:pos x="867" y="639"/>
                  </a:cxn>
                  <a:cxn ang="0">
                    <a:pos x="1111" y="554"/>
                  </a:cxn>
                  <a:cxn ang="0">
                    <a:pos x="1183" y="647"/>
                  </a:cxn>
                  <a:cxn ang="0">
                    <a:pos x="1398" y="586"/>
                  </a:cxn>
                  <a:cxn ang="0">
                    <a:pos x="1488" y="670"/>
                  </a:cxn>
                  <a:cxn ang="0">
                    <a:pos x="1604" y="615"/>
                  </a:cxn>
                  <a:cxn ang="0">
                    <a:pos x="1675" y="569"/>
                  </a:cxn>
                  <a:cxn ang="0">
                    <a:pos x="1791" y="630"/>
                  </a:cxn>
                  <a:cxn ang="0">
                    <a:pos x="1922" y="709"/>
                  </a:cxn>
                  <a:cxn ang="0">
                    <a:pos x="2018" y="531"/>
                  </a:cxn>
                  <a:cxn ang="0">
                    <a:pos x="2096" y="315"/>
                  </a:cxn>
                  <a:cxn ang="0">
                    <a:pos x="2252" y="516"/>
                  </a:cxn>
                  <a:cxn ang="0">
                    <a:pos x="2309" y="469"/>
                  </a:cxn>
                  <a:cxn ang="0">
                    <a:pos x="2536" y="469"/>
                  </a:cxn>
                  <a:cxn ang="0">
                    <a:pos x="2658" y="531"/>
                  </a:cxn>
                  <a:cxn ang="0">
                    <a:pos x="2743" y="694"/>
                  </a:cxn>
                  <a:cxn ang="0">
                    <a:pos x="2783" y="414"/>
                  </a:cxn>
                  <a:cxn ang="0">
                    <a:pos x="2964" y="431"/>
                  </a:cxn>
                  <a:cxn ang="0">
                    <a:pos x="3060" y="478"/>
                  </a:cxn>
                  <a:cxn ang="0">
                    <a:pos x="3157" y="123"/>
                  </a:cxn>
                  <a:cxn ang="0">
                    <a:pos x="3195" y="93"/>
                  </a:cxn>
                  <a:cxn ang="0">
                    <a:pos x="3254" y="80"/>
                  </a:cxn>
                  <a:cxn ang="0">
                    <a:pos x="3313" y="137"/>
                  </a:cxn>
                  <a:cxn ang="0">
                    <a:pos x="3475" y="239"/>
                  </a:cxn>
                  <a:cxn ang="0">
                    <a:pos x="3591" y="408"/>
                  </a:cxn>
                  <a:cxn ang="0">
                    <a:pos x="3656" y="484"/>
                  </a:cxn>
                  <a:cxn ang="0">
                    <a:pos x="3850" y="76"/>
                  </a:cxn>
                  <a:cxn ang="0">
                    <a:pos x="4073" y="558"/>
                  </a:cxn>
                  <a:cxn ang="0">
                    <a:pos x="4193" y="408"/>
                  </a:cxn>
                  <a:cxn ang="0">
                    <a:pos x="4433" y="408"/>
                  </a:cxn>
                  <a:cxn ang="0">
                    <a:pos x="4523" y="269"/>
                  </a:cxn>
                  <a:cxn ang="0">
                    <a:pos x="4917" y="222"/>
                  </a:cxn>
                  <a:cxn ang="0">
                    <a:pos x="4989" y="307"/>
                  </a:cxn>
                </a:cxnLst>
                <a:rect l="0" t="0" r="r" b="b"/>
                <a:pathLst>
                  <a:path w="5753" h="1036">
                    <a:moveTo>
                      <a:pt x="5047" y="0"/>
                    </a:moveTo>
                    <a:lnTo>
                      <a:pt x="5351" y="0"/>
                    </a:lnTo>
                    <a:lnTo>
                      <a:pt x="5351" y="245"/>
                    </a:lnTo>
                    <a:lnTo>
                      <a:pt x="5435" y="245"/>
                    </a:lnTo>
                    <a:lnTo>
                      <a:pt x="5435" y="353"/>
                    </a:lnTo>
                    <a:lnTo>
                      <a:pt x="5584" y="353"/>
                    </a:lnTo>
                    <a:lnTo>
                      <a:pt x="5584" y="61"/>
                    </a:lnTo>
                    <a:lnTo>
                      <a:pt x="5650" y="21"/>
                    </a:lnTo>
                    <a:lnTo>
                      <a:pt x="5753" y="21"/>
                    </a:lnTo>
                    <a:lnTo>
                      <a:pt x="5753" y="1036"/>
                    </a:lnTo>
                    <a:lnTo>
                      <a:pt x="0" y="1036"/>
                    </a:lnTo>
                    <a:lnTo>
                      <a:pt x="0" y="609"/>
                    </a:lnTo>
                    <a:lnTo>
                      <a:pt x="84" y="609"/>
                    </a:lnTo>
                    <a:lnTo>
                      <a:pt x="84" y="717"/>
                    </a:lnTo>
                    <a:lnTo>
                      <a:pt x="162" y="717"/>
                    </a:lnTo>
                    <a:lnTo>
                      <a:pt x="206" y="662"/>
                    </a:lnTo>
                    <a:lnTo>
                      <a:pt x="246" y="723"/>
                    </a:lnTo>
                    <a:lnTo>
                      <a:pt x="452" y="723"/>
                    </a:lnTo>
                    <a:lnTo>
                      <a:pt x="452" y="677"/>
                    </a:lnTo>
                    <a:lnTo>
                      <a:pt x="503" y="677"/>
                    </a:lnTo>
                    <a:lnTo>
                      <a:pt x="503" y="592"/>
                    </a:lnTo>
                    <a:lnTo>
                      <a:pt x="627" y="592"/>
                    </a:lnTo>
                    <a:lnTo>
                      <a:pt x="627" y="694"/>
                    </a:lnTo>
                    <a:lnTo>
                      <a:pt x="686" y="592"/>
                    </a:lnTo>
                    <a:lnTo>
                      <a:pt x="730" y="670"/>
                    </a:lnTo>
                    <a:lnTo>
                      <a:pt x="730" y="740"/>
                    </a:lnTo>
                    <a:lnTo>
                      <a:pt x="827" y="740"/>
                    </a:lnTo>
                    <a:lnTo>
                      <a:pt x="827" y="685"/>
                    </a:lnTo>
                    <a:lnTo>
                      <a:pt x="867" y="685"/>
                    </a:lnTo>
                    <a:lnTo>
                      <a:pt x="867" y="639"/>
                    </a:lnTo>
                    <a:lnTo>
                      <a:pt x="958" y="639"/>
                    </a:lnTo>
                    <a:lnTo>
                      <a:pt x="958" y="554"/>
                    </a:lnTo>
                    <a:lnTo>
                      <a:pt x="1111" y="554"/>
                    </a:lnTo>
                    <a:lnTo>
                      <a:pt x="1111" y="740"/>
                    </a:lnTo>
                    <a:lnTo>
                      <a:pt x="1183" y="740"/>
                    </a:lnTo>
                    <a:lnTo>
                      <a:pt x="1183" y="647"/>
                    </a:lnTo>
                    <a:lnTo>
                      <a:pt x="1212" y="611"/>
                    </a:lnTo>
                    <a:lnTo>
                      <a:pt x="1235" y="586"/>
                    </a:lnTo>
                    <a:lnTo>
                      <a:pt x="1398" y="586"/>
                    </a:lnTo>
                    <a:lnTo>
                      <a:pt x="1398" y="630"/>
                    </a:lnTo>
                    <a:lnTo>
                      <a:pt x="1488" y="630"/>
                    </a:lnTo>
                    <a:lnTo>
                      <a:pt x="1488" y="670"/>
                    </a:lnTo>
                    <a:lnTo>
                      <a:pt x="1539" y="670"/>
                    </a:lnTo>
                    <a:lnTo>
                      <a:pt x="1539" y="615"/>
                    </a:lnTo>
                    <a:lnTo>
                      <a:pt x="1604" y="615"/>
                    </a:lnTo>
                    <a:lnTo>
                      <a:pt x="1604" y="670"/>
                    </a:lnTo>
                    <a:lnTo>
                      <a:pt x="1675" y="670"/>
                    </a:lnTo>
                    <a:lnTo>
                      <a:pt x="1675" y="569"/>
                    </a:lnTo>
                    <a:lnTo>
                      <a:pt x="1720" y="531"/>
                    </a:lnTo>
                    <a:lnTo>
                      <a:pt x="1791" y="531"/>
                    </a:lnTo>
                    <a:lnTo>
                      <a:pt x="1791" y="630"/>
                    </a:lnTo>
                    <a:lnTo>
                      <a:pt x="1850" y="630"/>
                    </a:lnTo>
                    <a:lnTo>
                      <a:pt x="1850" y="709"/>
                    </a:lnTo>
                    <a:lnTo>
                      <a:pt x="1922" y="709"/>
                    </a:lnTo>
                    <a:lnTo>
                      <a:pt x="1922" y="647"/>
                    </a:lnTo>
                    <a:lnTo>
                      <a:pt x="2012" y="647"/>
                    </a:lnTo>
                    <a:lnTo>
                      <a:pt x="2018" y="531"/>
                    </a:lnTo>
                    <a:lnTo>
                      <a:pt x="2063" y="654"/>
                    </a:lnTo>
                    <a:lnTo>
                      <a:pt x="2063" y="400"/>
                    </a:lnTo>
                    <a:lnTo>
                      <a:pt x="2096" y="315"/>
                    </a:lnTo>
                    <a:lnTo>
                      <a:pt x="2153" y="391"/>
                    </a:lnTo>
                    <a:lnTo>
                      <a:pt x="2153" y="516"/>
                    </a:lnTo>
                    <a:lnTo>
                      <a:pt x="2252" y="516"/>
                    </a:lnTo>
                    <a:lnTo>
                      <a:pt x="2252" y="554"/>
                    </a:lnTo>
                    <a:lnTo>
                      <a:pt x="2309" y="554"/>
                    </a:lnTo>
                    <a:lnTo>
                      <a:pt x="2309" y="469"/>
                    </a:lnTo>
                    <a:lnTo>
                      <a:pt x="2328" y="400"/>
                    </a:lnTo>
                    <a:lnTo>
                      <a:pt x="2490" y="400"/>
                    </a:lnTo>
                    <a:lnTo>
                      <a:pt x="2536" y="469"/>
                    </a:lnTo>
                    <a:lnTo>
                      <a:pt x="2536" y="569"/>
                    </a:lnTo>
                    <a:lnTo>
                      <a:pt x="2581" y="531"/>
                    </a:lnTo>
                    <a:lnTo>
                      <a:pt x="2658" y="531"/>
                    </a:lnTo>
                    <a:lnTo>
                      <a:pt x="2692" y="569"/>
                    </a:lnTo>
                    <a:lnTo>
                      <a:pt x="2692" y="694"/>
                    </a:lnTo>
                    <a:lnTo>
                      <a:pt x="2743" y="694"/>
                    </a:lnTo>
                    <a:lnTo>
                      <a:pt x="2743" y="592"/>
                    </a:lnTo>
                    <a:lnTo>
                      <a:pt x="2783" y="592"/>
                    </a:lnTo>
                    <a:lnTo>
                      <a:pt x="2783" y="414"/>
                    </a:lnTo>
                    <a:lnTo>
                      <a:pt x="2808" y="353"/>
                    </a:lnTo>
                    <a:lnTo>
                      <a:pt x="2924" y="353"/>
                    </a:lnTo>
                    <a:lnTo>
                      <a:pt x="2964" y="431"/>
                    </a:lnTo>
                    <a:lnTo>
                      <a:pt x="2964" y="586"/>
                    </a:lnTo>
                    <a:lnTo>
                      <a:pt x="3060" y="586"/>
                    </a:lnTo>
                    <a:lnTo>
                      <a:pt x="3060" y="478"/>
                    </a:lnTo>
                    <a:lnTo>
                      <a:pt x="3126" y="478"/>
                    </a:lnTo>
                    <a:lnTo>
                      <a:pt x="3126" y="199"/>
                    </a:lnTo>
                    <a:lnTo>
                      <a:pt x="3157" y="123"/>
                    </a:lnTo>
                    <a:lnTo>
                      <a:pt x="3168" y="112"/>
                    </a:lnTo>
                    <a:lnTo>
                      <a:pt x="3180" y="104"/>
                    </a:lnTo>
                    <a:lnTo>
                      <a:pt x="3195" y="93"/>
                    </a:lnTo>
                    <a:lnTo>
                      <a:pt x="3214" y="84"/>
                    </a:lnTo>
                    <a:lnTo>
                      <a:pt x="3233" y="78"/>
                    </a:lnTo>
                    <a:lnTo>
                      <a:pt x="3254" y="80"/>
                    </a:lnTo>
                    <a:lnTo>
                      <a:pt x="3275" y="89"/>
                    </a:lnTo>
                    <a:lnTo>
                      <a:pt x="3294" y="108"/>
                    </a:lnTo>
                    <a:lnTo>
                      <a:pt x="3313" y="137"/>
                    </a:lnTo>
                    <a:lnTo>
                      <a:pt x="3338" y="169"/>
                    </a:lnTo>
                    <a:lnTo>
                      <a:pt x="3475" y="169"/>
                    </a:lnTo>
                    <a:lnTo>
                      <a:pt x="3475" y="239"/>
                    </a:lnTo>
                    <a:lnTo>
                      <a:pt x="3526" y="239"/>
                    </a:lnTo>
                    <a:lnTo>
                      <a:pt x="3526" y="408"/>
                    </a:lnTo>
                    <a:lnTo>
                      <a:pt x="3591" y="408"/>
                    </a:lnTo>
                    <a:lnTo>
                      <a:pt x="3591" y="330"/>
                    </a:lnTo>
                    <a:lnTo>
                      <a:pt x="3656" y="330"/>
                    </a:lnTo>
                    <a:lnTo>
                      <a:pt x="3656" y="484"/>
                    </a:lnTo>
                    <a:lnTo>
                      <a:pt x="3747" y="484"/>
                    </a:lnTo>
                    <a:lnTo>
                      <a:pt x="3747" y="108"/>
                    </a:lnTo>
                    <a:lnTo>
                      <a:pt x="3850" y="76"/>
                    </a:lnTo>
                    <a:lnTo>
                      <a:pt x="4037" y="91"/>
                    </a:lnTo>
                    <a:lnTo>
                      <a:pt x="4037" y="516"/>
                    </a:lnTo>
                    <a:lnTo>
                      <a:pt x="4073" y="558"/>
                    </a:lnTo>
                    <a:lnTo>
                      <a:pt x="4073" y="677"/>
                    </a:lnTo>
                    <a:lnTo>
                      <a:pt x="4193" y="677"/>
                    </a:lnTo>
                    <a:lnTo>
                      <a:pt x="4193" y="408"/>
                    </a:lnTo>
                    <a:lnTo>
                      <a:pt x="4336" y="408"/>
                    </a:lnTo>
                    <a:lnTo>
                      <a:pt x="4374" y="315"/>
                    </a:lnTo>
                    <a:lnTo>
                      <a:pt x="4433" y="408"/>
                    </a:lnTo>
                    <a:lnTo>
                      <a:pt x="4433" y="478"/>
                    </a:lnTo>
                    <a:lnTo>
                      <a:pt x="4523" y="478"/>
                    </a:lnTo>
                    <a:lnTo>
                      <a:pt x="4523" y="269"/>
                    </a:lnTo>
                    <a:lnTo>
                      <a:pt x="4826" y="269"/>
                    </a:lnTo>
                    <a:lnTo>
                      <a:pt x="4826" y="222"/>
                    </a:lnTo>
                    <a:lnTo>
                      <a:pt x="4917" y="222"/>
                    </a:lnTo>
                    <a:lnTo>
                      <a:pt x="4911" y="129"/>
                    </a:lnTo>
                    <a:lnTo>
                      <a:pt x="4989" y="129"/>
                    </a:lnTo>
                    <a:lnTo>
                      <a:pt x="4989" y="307"/>
                    </a:lnTo>
                    <a:lnTo>
                      <a:pt x="5047" y="307"/>
                    </a:lnTo>
                    <a:lnTo>
                      <a:pt x="5047"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a:p>
            </p:txBody>
          </p:sp>
          <p:sp>
            <p:nvSpPr>
              <p:cNvPr id="4105" name="Freeform 9"/>
              <p:cNvSpPr>
                <a:spLocks noEditPoints="1"/>
              </p:cNvSpPr>
              <p:nvPr/>
            </p:nvSpPr>
            <p:spPr bwMode="auto">
              <a:xfrm>
                <a:off x="582613" y="1166812"/>
                <a:ext cx="2255838" cy="5233988"/>
              </a:xfrm>
              <a:custGeom>
                <a:avLst/>
                <a:gdLst/>
                <a:ahLst/>
                <a:cxnLst>
                  <a:cxn ang="0">
                    <a:pos x="501" y="1049"/>
                  </a:cxn>
                  <a:cxn ang="0">
                    <a:pos x="549" y="1053"/>
                  </a:cxn>
                  <a:cxn ang="0">
                    <a:pos x="524" y="1013"/>
                  </a:cxn>
                  <a:cxn ang="0">
                    <a:pos x="520" y="983"/>
                  </a:cxn>
                  <a:cxn ang="0">
                    <a:pos x="459" y="939"/>
                  </a:cxn>
                  <a:cxn ang="0">
                    <a:pos x="440" y="894"/>
                  </a:cxn>
                  <a:cxn ang="0">
                    <a:pos x="312" y="21"/>
                  </a:cxn>
                  <a:cxn ang="0">
                    <a:pos x="335" y="52"/>
                  </a:cxn>
                  <a:cxn ang="0">
                    <a:pos x="341" y="88"/>
                  </a:cxn>
                  <a:cxn ang="0">
                    <a:pos x="394" y="224"/>
                  </a:cxn>
                  <a:cxn ang="0">
                    <a:pos x="345" y="281"/>
                  </a:cxn>
                  <a:cxn ang="0">
                    <a:pos x="354" y="389"/>
                  </a:cxn>
                  <a:cxn ang="0">
                    <a:pos x="364" y="605"/>
                  </a:cxn>
                  <a:cxn ang="0">
                    <a:pos x="404" y="822"/>
                  </a:cxn>
                  <a:cxn ang="0">
                    <a:pos x="558" y="814"/>
                  </a:cxn>
                  <a:cxn ang="0">
                    <a:pos x="638" y="761"/>
                  </a:cxn>
                  <a:cxn ang="0">
                    <a:pos x="722" y="765"/>
                  </a:cxn>
                  <a:cxn ang="0">
                    <a:pos x="796" y="810"/>
                  </a:cxn>
                  <a:cxn ang="0">
                    <a:pos x="831" y="888"/>
                  </a:cxn>
                  <a:cxn ang="0">
                    <a:pos x="836" y="990"/>
                  </a:cxn>
                  <a:cxn ang="0">
                    <a:pos x="831" y="1045"/>
                  </a:cxn>
                  <a:cxn ang="0">
                    <a:pos x="840" y="1142"/>
                  </a:cxn>
                  <a:cxn ang="0">
                    <a:pos x="865" y="1218"/>
                  </a:cxn>
                  <a:cxn ang="0">
                    <a:pos x="1012" y="1389"/>
                  </a:cxn>
                  <a:cxn ang="0">
                    <a:pos x="1116" y="1550"/>
                  </a:cxn>
                  <a:cxn ang="0">
                    <a:pos x="1381" y="1527"/>
                  </a:cxn>
                  <a:cxn ang="0">
                    <a:pos x="1299" y="1783"/>
                  </a:cxn>
                  <a:cxn ang="0">
                    <a:pos x="1242" y="1825"/>
                  </a:cxn>
                  <a:cxn ang="0">
                    <a:pos x="1231" y="1948"/>
                  </a:cxn>
                  <a:cxn ang="0">
                    <a:pos x="1175" y="2064"/>
                  </a:cxn>
                  <a:cxn ang="0">
                    <a:pos x="1158" y="2111"/>
                  </a:cxn>
                  <a:cxn ang="0">
                    <a:pos x="1177" y="2348"/>
                  </a:cxn>
                  <a:cxn ang="0">
                    <a:pos x="1141" y="2546"/>
                  </a:cxn>
                  <a:cxn ang="0">
                    <a:pos x="1137" y="2908"/>
                  </a:cxn>
                  <a:cxn ang="0">
                    <a:pos x="1208" y="3101"/>
                  </a:cxn>
                  <a:cxn ang="0">
                    <a:pos x="42" y="3039"/>
                  </a:cxn>
                  <a:cxn ang="0">
                    <a:pos x="293" y="2898"/>
                  </a:cxn>
                  <a:cxn ang="0">
                    <a:pos x="274" y="2716"/>
                  </a:cxn>
                  <a:cxn ang="0">
                    <a:pos x="293" y="2455"/>
                  </a:cxn>
                  <a:cxn ang="0">
                    <a:pos x="312" y="2293"/>
                  </a:cxn>
                  <a:cxn ang="0">
                    <a:pos x="297" y="2128"/>
                  </a:cxn>
                  <a:cxn ang="0">
                    <a:pos x="267" y="2003"/>
                  </a:cxn>
                  <a:cxn ang="0">
                    <a:pos x="288" y="1859"/>
                  </a:cxn>
                  <a:cxn ang="0">
                    <a:pos x="253" y="1732"/>
                  </a:cxn>
                  <a:cxn ang="0">
                    <a:pos x="288" y="1518"/>
                  </a:cxn>
                  <a:cxn ang="0">
                    <a:pos x="276" y="1432"/>
                  </a:cxn>
                  <a:cxn ang="0">
                    <a:pos x="284" y="1326"/>
                  </a:cxn>
                  <a:cxn ang="0">
                    <a:pos x="253" y="1210"/>
                  </a:cxn>
                  <a:cxn ang="0">
                    <a:pos x="210" y="1140"/>
                  </a:cxn>
                  <a:cxn ang="0">
                    <a:pos x="200" y="1038"/>
                  </a:cxn>
                  <a:cxn ang="0">
                    <a:pos x="272" y="911"/>
                  </a:cxn>
                  <a:cxn ang="0">
                    <a:pos x="265" y="833"/>
                  </a:cxn>
                  <a:cxn ang="0">
                    <a:pos x="232" y="655"/>
                  </a:cxn>
                  <a:cxn ang="0">
                    <a:pos x="223" y="440"/>
                  </a:cxn>
                  <a:cxn ang="0">
                    <a:pos x="196" y="336"/>
                  </a:cxn>
                  <a:cxn ang="0">
                    <a:pos x="147" y="228"/>
                  </a:cxn>
                  <a:cxn ang="0">
                    <a:pos x="152" y="141"/>
                  </a:cxn>
                  <a:cxn ang="0">
                    <a:pos x="217" y="74"/>
                  </a:cxn>
                  <a:cxn ang="0">
                    <a:pos x="227" y="31"/>
                  </a:cxn>
                  <a:cxn ang="0">
                    <a:pos x="318" y="0"/>
                  </a:cxn>
                </a:cxnLst>
                <a:rect l="0" t="0" r="r" b="b"/>
                <a:pathLst>
                  <a:path w="1421" h="3297">
                    <a:moveTo>
                      <a:pt x="469" y="983"/>
                    </a:moveTo>
                    <a:lnTo>
                      <a:pt x="471" y="1006"/>
                    </a:lnTo>
                    <a:lnTo>
                      <a:pt x="474" y="1021"/>
                    </a:lnTo>
                    <a:lnTo>
                      <a:pt x="474" y="1032"/>
                    </a:lnTo>
                    <a:lnTo>
                      <a:pt x="490" y="1040"/>
                    </a:lnTo>
                    <a:lnTo>
                      <a:pt x="501" y="1049"/>
                    </a:lnTo>
                    <a:lnTo>
                      <a:pt x="511" y="1059"/>
                    </a:lnTo>
                    <a:lnTo>
                      <a:pt x="518" y="1068"/>
                    </a:lnTo>
                    <a:lnTo>
                      <a:pt x="520" y="1070"/>
                    </a:lnTo>
                    <a:lnTo>
                      <a:pt x="558" y="1068"/>
                    </a:lnTo>
                    <a:lnTo>
                      <a:pt x="554" y="1059"/>
                    </a:lnTo>
                    <a:lnTo>
                      <a:pt x="549" y="1053"/>
                    </a:lnTo>
                    <a:lnTo>
                      <a:pt x="547" y="1047"/>
                    </a:lnTo>
                    <a:lnTo>
                      <a:pt x="545" y="1042"/>
                    </a:lnTo>
                    <a:lnTo>
                      <a:pt x="543" y="1040"/>
                    </a:lnTo>
                    <a:lnTo>
                      <a:pt x="543" y="1038"/>
                    </a:lnTo>
                    <a:lnTo>
                      <a:pt x="528" y="1034"/>
                    </a:lnTo>
                    <a:lnTo>
                      <a:pt x="524" y="1013"/>
                    </a:lnTo>
                    <a:lnTo>
                      <a:pt x="535" y="1013"/>
                    </a:lnTo>
                    <a:lnTo>
                      <a:pt x="528" y="1002"/>
                    </a:lnTo>
                    <a:lnTo>
                      <a:pt x="524" y="996"/>
                    </a:lnTo>
                    <a:lnTo>
                      <a:pt x="522" y="990"/>
                    </a:lnTo>
                    <a:lnTo>
                      <a:pt x="520" y="985"/>
                    </a:lnTo>
                    <a:lnTo>
                      <a:pt x="520" y="983"/>
                    </a:lnTo>
                    <a:lnTo>
                      <a:pt x="469" y="983"/>
                    </a:lnTo>
                    <a:close/>
                    <a:moveTo>
                      <a:pt x="440" y="894"/>
                    </a:moveTo>
                    <a:lnTo>
                      <a:pt x="442" y="899"/>
                    </a:lnTo>
                    <a:lnTo>
                      <a:pt x="448" y="909"/>
                    </a:lnTo>
                    <a:lnTo>
                      <a:pt x="453" y="924"/>
                    </a:lnTo>
                    <a:lnTo>
                      <a:pt x="459" y="939"/>
                    </a:lnTo>
                    <a:lnTo>
                      <a:pt x="461" y="951"/>
                    </a:lnTo>
                    <a:lnTo>
                      <a:pt x="522" y="949"/>
                    </a:lnTo>
                    <a:lnTo>
                      <a:pt x="520" y="947"/>
                    </a:lnTo>
                    <a:lnTo>
                      <a:pt x="520" y="926"/>
                    </a:lnTo>
                    <a:lnTo>
                      <a:pt x="524" y="903"/>
                    </a:lnTo>
                    <a:lnTo>
                      <a:pt x="440" y="894"/>
                    </a:lnTo>
                    <a:close/>
                    <a:moveTo>
                      <a:pt x="318" y="0"/>
                    </a:moveTo>
                    <a:lnTo>
                      <a:pt x="320" y="0"/>
                    </a:lnTo>
                    <a:lnTo>
                      <a:pt x="320" y="4"/>
                    </a:lnTo>
                    <a:lnTo>
                      <a:pt x="318" y="6"/>
                    </a:lnTo>
                    <a:lnTo>
                      <a:pt x="314" y="14"/>
                    </a:lnTo>
                    <a:lnTo>
                      <a:pt x="312" y="21"/>
                    </a:lnTo>
                    <a:lnTo>
                      <a:pt x="309" y="25"/>
                    </a:lnTo>
                    <a:lnTo>
                      <a:pt x="307" y="27"/>
                    </a:lnTo>
                    <a:lnTo>
                      <a:pt x="305" y="31"/>
                    </a:lnTo>
                    <a:lnTo>
                      <a:pt x="337" y="23"/>
                    </a:lnTo>
                    <a:lnTo>
                      <a:pt x="328" y="42"/>
                    </a:lnTo>
                    <a:lnTo>
                      <a:pt x="335" y="52"/>
                    </a:lnTo>
                    <a:lnTo>
                      <a:pt x="349" y="50"/>
                    </a:lnTo>
                    <a:lnTo>
                      <a:pt x="341" y="67"/>
                    </a:lnTo>
                    <a:lnTo>
                      <a:pt x="343" y="74"/>
                    </a:lnTo>
                    <a:lnTo>
                      <a:pt x="343" y="80"/>
                    </a:lnTo>
                    <a:lnTo>
                      <a:pt x="341" y="86"/>
                    </a:lnTo>
                    <a:lnTo>
                      <a:pt x="341" y="88"/>
                    </a:lnTo>
                    <a:lnTo>
                      <a:pt x="337" y="93"/>
                    </a:lnTo>
                    <a:lnTo>
                      <a:pt x="366" y="124"/>
                    </a:lnTo>
                    <a:lnTo>
                      <a:pt x="385" y="154"/>
                    </a:lnTo>
                    <a:lnTo>
                      <a:pt x="396" y="181"/>
                    </a:lnTo>
                    <a:lnTo>
                      <a:pt x="398" y="205"/>
                    </a:lnTo>
                    <a:lnTo>
                      <a:pt x="394" y="224"/>
                    </a:lnTo>
                    <a:lnTo>
                      <a:pt x="387" y="241"/>
                    </a:lnTo>
                    <a:lnTo>
                      <a:pt x="377" y="256"/>
                    </a:lnTo>
                    <a:lnTo>
                      <a:pt x="364" y="266"/>
                    </a:lnTo>
                    <a:lnTo>
                      <a:pt x="356" y="275"/>
                    </a:lnTo>
                    <a:lnTo>
                      <a:pt x="347" y="279"/>
                    </a:lnTo>
                    <a:lnTo>
                      <a:pt x="345" y="281"/>
                    </a:lnTo>
                    <a:lnTo>
                      <a:pt x="335" y="294"/>
                    </a:lnTo>
                    <a:lnTo>
                      <a:pt x="333" y="304"/>
                    </a:lnTo>
                    <a:lnTo>
                      <a:pt x="333" y="313"/>
                    </a:lnTo>
                    <a:lnTo>
                      <a:pt x="335" y="317"/>
                    </a:lnTo>
                    <a:lnTo>
                      <a:pt x="347" y="353"/>
                    </a:lnTo>
                    <a:lnTo>
                      <a:pt x="354" y="389"/>
                    </a:lnTo>
                    <a:lnTo>
                      <a:pt x="351" y="427"/>
                    </a:lnTo>
                    <a:lnTo>
                      <a:pt x="347" y="461"/>
                    </a:lnTo>
                    <a:lnTo>
                      <a:pt x="347" y="492"/>
                    </a:lnTo>
                    <a:lnTo>
                      <a:pt x="349" y="526"/>
                    </a:lnTo>
                    <a:lnTo>
                      <a:pt x="356" y="575"/>
                    </a:lnTo>
                    <a:lnTo>
                      <a:pt x="364" y="605"/>
                    </a:lnTo>
                    <a:lnTo>
                      <a:pt x="373" y="638"/>
                    </a:lnTo>
                    <a:lnTo>
                      <a:pt x="381" y="679"/>
                    </a:lnTo>
                    <a:lnTo>
                      <a:pt x="387" y="719"/>
                    </a:lnTo>
                    <a:lnTo>
                      <a:pt x="396" y="759"/>
                    </a:lnTo>
                    <a:lnTo>
                      <a:pt x="400" y="793"/>
                    </a:lnTo>
                    <a:lnTo>
                      <a:pt x="404" y="822"/>
                    </a:lnTo>
                    <a:lnTo>
                      <a:pt x="408" y="841"/>
                    </a:lnTo>
                    <a:lnTo>
                      <a:pt x="408" y="848"/>
                    </a:lnTo>
                    <a:lnTo>
                      <a:pt x="539" y="848"/>
                    </a:lnTo>
                    <a:lnTo>
                      <a:pt x="541" y="839"/>
                    </a:lnTo>
                    <a:lnTo>
                      <a:pt x="547" y="827"/>
                    </a:lnTo>
                    <a:lnTo>
                      <a:pt x="558" y="814"/>
                    </a:lnTo>
                    <a:lnTo>
                      <a:pt x="564" y="806"/>
                    </a:lnTo>
                    <a:lnTo>
                      <a:pt x="568" y="801"/>
                    </a:lnTo>
                    <a:lnTo>
                      <a:pt x="448" y="641"/>
                    </a:lnTo>
                    <a:lnTo>
                      <a:pt x="604" y="782"/>
                    </a:lnTo>
                    <a:lnTo>
                      <a:pt x="621" y="770"/>
                    </a:lnTo>
                    <a:lnTo>
                      <a:pt x="638" y="761"/>
                    </a:lnTo>
                    <a:lnTo>
                      <a:pt x="653" y="757"/>
                    </a:lnTo>
                    <a:lnTo>
                      <a:pt x="659" y="755"/>
                    </a:lnTo>
                    <a:lnTo>
                      <a:pt x="669" y="556"/>
                    </a:lnTo>
                    <a:lnTo>
                      <a:pt x="699" y="759"/>
                    </a:lnTo>
                    <a:lnTo>
                      <a:pt x="709" y="761"/>
                    </a:lnTo>
                    <a:lnTo>
                      <a:pt x="722" y="765"/>
                    </a:lnTo>
                    <a:lnTo>
                      <a:pt x="737" y="770"/>
                    </a:lnTo>
                    <a:lnTo>
                      <a:pt x="747" y="774"/>
                    </a:lnTo>
                    <a:lnTo>
                      <a:pt x="751" y="776"/>
                    </a:lnTo>
                    <a:lnTo>
                      <a:pt x="890" y="634"/>
                    </a:lnTo>
                    <a:lnTo>
                      <a:pt x="785" y="797"/>
                    </a:lnTo>
                    <a:lnTo>
                      <a:pt x="796" y="810"/>
                    </a:lnTo>
                    <a:lnTo>
                      <a:pt x="806" y="825"/>
                    </a:lnTo>
                    <a:lnTo>
                      <a:pt x="812" y="835"/>
                    </a:lnTo>
                    <a:lnTo>
                      <a:pt x="815" y="839"/>
                    </a:lnTo>
                    <a:lnTo>
                      <a:pt x="998" y="784"/>
                    </a:lnTo>
                    <a:lnTo>
                      <a:pt x="827" y="873"/>
                    </a:lnTo>
                    <a:lnTo>
                      <a:pt x="831" y="888"/>
                    </a:lnTo>
                    <a:lnTo>
                      <a:pt x="834" y="903"/>
                    </a:lnTo>
                    <a:lnTo>
                      <a:pt x="836" y="916"/>
                    </a:lnTo>
                    <a:lnTo>
                      <a:pt x="836" y="920"/>
                    </a:lnTo>
                    <a:lnTo>
                      <a:pt x="1029" y="937"/>
                    </a:lnTo>
                    <a:lnTo>
                      <a:pt x="836" y="951"/>
                    </a:lnTo>
                    <a:lnTo>
                      <a:pt x="836" y="990"/>
                    </a:lnTo>
                    <a:lnTo>
                      <a:pt x="840" y="992"/>
                    </a:lnTo>
                    <a:lnTo>
                      <a:pt x="842" y="1000"/>
                    </a:lnTo>
                    <a:lnTo>
                      <a:pt x="827" y="1006"/>
                    </a:lnTo>
                    <a:lnTo>
                      <a:pt x="827" y="1021"/>
                    </a:lnTo>
                    <a:lnTo>
                      <a:pt x="829" y="1034"/>
                    </a:lnTo>
                    <a:lnTo>
                      <a:pt x="831" y="1045"/>
                    </a:lnTo>
                    <a:lnTo>
                      <a:pt x="834" y="1049"/>
                    </a:lnTo>
                    <a:lnTo>
                      <a:pt x="840" y="1068"/>
                    </a:lnTo>
                    <a:lnTo>
                      <a:pt x="846" y="1089"/>
                    </a:lnTo>
                    <a:lnTo>
                      <a:pt x="846" y="1108"/>
                    </a:lnTo>
                    <a:lnTo>
                      <a:pt x="844" y="1116"/>
                    </a:lnTo>
                    <a:lnTo>
                      <a:pt x="840" y="1142"/>
                    </a:lnTo>
                    <a:lnTo>
                      <a:pt x="836" y="1148"/>
                    </a:lnTo>
                    <a:lnTo>
                      <a:pt x="842" y="1155"/>
                    </a:lnTo>
                    <a:lnTo>
                      <a:pt x="846" y="1165"/>
                    </a:lnTo>
                    <a:lnTo>
                      <a:pt x="850" y="1182"/>
                    </a:lnTo>
                    <a:lnTo>
                      <a:pt x="859" y="1212"/>
                    </a:lnTo>
                    <a:lnTo>
                      <a:pt x="865" y="1218"/>
                    </a:lnTo>
                    <a:lnTo>
                      <a:pt x="907" y="1239"/>
                    </a:lnTo>
                    <a:lnTo>
                      <a:pt x="941" y="1267"/>
                    </a:lnTo>
                    <a:lnTo>
                      <a:pt x="968" y="1296"/>
                    </a:lnTo>
                    <a:lnTo>
                      <a:pt x="987" y="1328"/>
                    </a:lnTo>
                    <a:lnTo>
                      <a:pt x="1002" y="1360"/>
                    </a:lnTo>
                    <a:lnTo>
                      <a:pt x="1012" y="1389"/>
                    </a:lnTo>
                    <a:lnTo>
                      <a:pt x="1017" y="1417"/>
                    </a:lnTo>
                    <a:lnTo>
                      <a:pt x="1021" y="1438"/>
                    </a:lnTo>
                    <a:lnTo>
                      <a:pt x="1021" y="1457"/>
                    </a:lnTo>
                    <a:lnTo>
                      <a:pt x="1080" y="1544"/>
                    </a:lnTo>
                    <a:lnTo>
                      <a:pt x="1101" y="1546"/>
                    </a:lnTo>
                    <a:lnTo>
                      <a:pt x="1116" y="1550"/>
                    </a:lnTo>
                    <a:lnTo>
                      <a:pt x="1126" y="1554"/>
                    </a:lnTo>
                    <a:lnTo>
                      <a:pt x="1130" y="1556"/>
                    </a:lnTo>
                    <a:lnTo>
                      <a:pt x="1227" y="1430"/>
                    </a:lnTo>
                    <a:lnTo>
                      <a:pt x="1398" y="1425"/>
                    </a:lnTo>
                    <a:lnTo>
                      <a:pt x="1421" y="1453"/>
                    </a:lnTo>
                    <a:lnTo>
                      <a:pt x="1381" y="1527"/>
                    </a:lnTo>
                    <a:lnTo>
                      <a:pt x="1398" y="1567"/>
                    </a:lnTo>
                    <a:lnTo>
                      <a:pt x="1377" y="1635"/>
                    </a:lnTo>
                    <a:lnTo>
                      <a:pt x="1356" y="1688"/>
                    </a:lnTo>
                    <a:lnTo>
                      <a:pt x="1337" y="1730"/>
                    </a:lnTo>
                    <a:lnTo>
                      <a:pt x="1318" y="1762"/>
                    </a:lnTo>
                    <a:lnTo>
                      <a:pt x="1299" y="1783"/>
                    </a:lnTo>
                    <a:lnTo>
                      <a:pt x="1282" y="1800"/>
                    </a:lnTo>
                    <a:lnTo>
                      <a:pt x="1267" y="1808"/>
                    </a:lnTo>
                    <a:lnTo>
                      <a:pt x="1257" y="1812"/>
                    </a:lnTo>
                    <a:lnTo>
                      <a:pt x="1248" y="1815"/>
                    </a:lnTo>
                    <a:lnTo>
                      <a:pt x="1240" y="1815"/>
                    </a:lnTo>
                    <a:lnTo>
                      <a:pt x="1242" y="1825"/>
                    </a:lnTo>
                    <a:lnTo>
                      <a:pt x="1242" y="1844"/>
                    </a:lnTo>
                    <a:lnTo>
                      <a:pt x="1240" y="1865"/>
                    </a:lnTo>
                    <a:lnTo>
                      <a:pt x="1238" y="1891"/>
                    </a:lnTo>
                    <a:lnTo>
                      <a:pt x="1236" y="1914"/>
                    </a:lnTo>
                    <a:lnTo>
                      <a:pt x="1233" y="1935"/>
                    </a:lnTo>
                    <a:lnTo>
                      <a:pt x="1231" y="1948"/>
                    </a:lnTo>
                    <a:lnTo>
                      <a:pt x="1231" y="1954"/>
                    </a:lnTo>
                    <a:lnTo>
                      <a:pt x="1223" y="1994"/>
                    </a:lnTo>
                    <a:lnTo>
                      <a:pt x="1212" y="2024"/>
                    </a:lnTo>
                    <a:lnTo>
                      <a:pt x="1200" y="2045"/>
                    </a:lnTo>
                    <a:lnTo>
                      <a:pt x="1187" y="2058"/>
                    </a:lnTo>
                    <a:lnTo>
                      <a:pt x="1175" y="2064"/>
                    </a:lnTo>
                    <a:lnTo>
                      <a:pt x="1164" y="2068"/>
                    </a:lnTo>
                    <a:lnTo>
                      <a:pt x="1156" y="2068"/>
                    </a:lnTo>
                    <a:lnTo>
                      <a:pt x="1149" y="2066"/>
                    </a:lnTo>
                    <a:lnTo>
                      <a:pt x="1147" y="2066"/>
                    </a:lnTo>
                    <a:lnTo>
                      <a:pt x="1151" y="2083"/>
                    </a:lnTo>
                    <a:lnTo>
                      <a:pt x="1158" y="2111"/>
                    </a:lnTo>
                    <a:lnTo>
                      <a:pt x="1162" y="2145"/>
                    </a:lnTo>
                    <a:lnTo>
                      <a:pt x="1164" y="2185"/>
                    </a:lnTo>
                    <a:lnTo>
                      <a:pt x="1168" y="2227"/>
                    </a:lnTo>
                    <a:lnTo>
                      <a:pt x="1172" y="2271"/>
                    </a:lnTo>
                    <a:lnTo>
                      <a:pt x="1175" y="2312"/>
                    </a:lnTo>
                    <a:lnTo>
                      <a:pt x="1177" y="2348"/>
                    </a:lnTo>
                    <a:lnTo>
                      <a:pt x="1177" y="2377"/>
                    </a:lnTo>
                    <a:lnTo>
                      <a:pt x="1179" y="2396"/>
                    </a:lnTo>
                    <a:lnTo>
                      <a:pt x="1179" y="2403"/>
                    </a:lnTo>
                    <a:lnTo>
                      <a:pt x="1156" y="2434"/>
                    </a:lnTo>
                    <a:lnTo>
                      <a:pt x="1164" y="2510"/>
                    </a:lnTo>
                    <a:lnTo>
                      <a:pt x="1141" y="2546"/>
                    </a:lnTo>
                    <a:lnTo>
                      <a:pt x="1156" y="2711"/>
                    </a:lnTo>
                    <a:lnTo>
                      <a:pt x="1118" y="2762"/>
                    </a:lnTo>
                    <a:lnTo>
                      <a:pt x="1122" y="2800"/>
                    </a:lnTo>
                    <a:lnTo>
                      <a:pt x="1128" y="2838"/>
                    </a:lnTo>
                    <a:lnTo>
                      <a:pt x="1132" y="2874"/>
                    </a:lnTo>
                    <a:lnTo>
                      <a:pt x="1137" y="2908"/>
                    </a:lnTo>
                    <a:lnTo>
                      <a:pt x="1141" y="2938"/>
                    </a:lnTo>
                    <a:lnTo>
                      <a:pt x="1145" y="2961"/>
                    </a:lnTo>
                    <a:lnTo>
                      <a:pt x="1147" y="2976"/>
                    </a:lnTo>
                    <a:lnTo>
                      <a:pt x="1147" y="2982"/>
                    </a:lnTo>
                    <a:lnTo>
                      <a:pt x="1200" y="3005"/>
                    </a:lnTo>
                    <a:lnTo>
                      <a:pt x="1208" y="3101"/>
                    </a:lnTo>
                    <a:lnTo>
                      <a:pt x="1263" y="3130"/>
                    </a:lnTo>
                    <a:lnTo>
                      <a:pt x="1263" y="3297"/>
                    </a:lnTo>
                    <a:lnTo>
                      <a:pt x="0" y="3297"/>
                    </a:lnTo>
                    <a:lnTo>
                      <a:pt x="0" y="3149"/>
                    </a:lnTo>
                    <a:lnTo>
                      <a:pt x="40" y="3130"/>
                    </a:lnTo>
                    <a:lnTo>
                      <a:pt x="42" y="3039"/>
                    </a:lnTo>
                    <a:lnTo>
                      <a:pt x="124" y="2989"/>
                    </a:lnTo>
                    <a:lnTo>
                      <a:pt x="265" y="2982"/>
                    </a:lnTo>
                    <a:lnTo>
                      <a:pt x="282" y="2955"/>
                    </a:lnTo>
                    <a:lnTo>
                      <a:pt x="290" y="2931"/>
                    </a:lnTo>
                    <a:lnTo>
                      <a:pt x="293" y="2912"/>
                    </a:lnTo>
                    <a:lnTo>
                      <a:pt x="293" y="2898"/>
                    </a:lnTo>
                    <a:lnTo>
                      <a:pt x="290" y="2889"/>
                    </a:lnTo>
                    <a:lnTo>
                      <a:pt x="288" y="2887"/>
                    </a:lnTo>
                    <a:lnTo>
                      <a:pt x="280" y="2853"/>
                    </a:lnTo>
                    <a:lnTo>
                      <a:pt x="276" y="2811"/>
                    </a:lnTo>
                    <a:lnTo>
                      <a:pt x="274" y="2764"/>
                    </a:lnTo>
                    <a:lnTo>
                      <a:pt x="274" y="2716"/>
                    </a:lnTo>
                    <a:lnTo>
                      <a:pt x="278" y="2618"/>
                    </a:lnTo>
                    <a:lnTo>
                      <a:pt x="282" y="2576"/>
                    </a:lnTo>
                    <a:lnTo>
                      <a:pt x="286" y="2538"/>
                    </a:lnTo>
                    <a:lnTo>
                      <a:pt x="288" y="2508"/>
                    </a:lnTo>
                    <a:lnTo>
                      <a:pt x="293" y="2487"/>
                    </a:lnTo>
                    <a:lnTo>
                      <a:pt x="293" y="2455"/>
                    </a:lnTo>
                    <a:lnTo>
                      <a:pt x="295" y="2426"/>
                    </a:lnTo>
                    <a:lnTo>
                      <a:pt x="297" y="2394"/>
                    </a:lnTo>
                    <a:lnTo>
                      <a:pt x="301" y="2362"/>
                    </a:lnTo>
                    <a:lnTo>
                      <a:pt x="305" y="2333"/>
                    </a:lnTo>
                    <a:lnTo>
                      <a:pt x="309" y="2307"/>
                    </a:lnTo>
                    <a:lnTo>
                      <a:pt x="312" y="2293"/>
                    </a:lnTo>
                    <a:lnTo>
                      <a:pt x="314" y="2286"/>
                    </a:lnTo>
                    <a:lnTo>
                      <a:pt x="314" y="2210"/>
                    </a:lnTo>
                    <a:lnTo>
                      <a:pt x="312" y="2200"/>
                    </a:lnTo>
                    <a:lnTo>
                      <a:pt x="309" y="2183"/>
                    </a:lnTo>
                    <a:lnTo>
                      <a:pt x="303" y="2157"/>
                    </a:lnTo>
                    <a:lnTo>
                      <a:pt x="297" y="2128"/>
                    </a:lnTo>
                    <a:lnTo>
                      <a:pt x="293" y="2098"/>
                    </a:lnTo>
                    <a:lnTo>
                      <a:pt x="286" y="2070"/>
                    </a:lnTo>
                    <a:lnTo>
                      <a:pt x="280" y="2047"/>
                    </a:lnTo>
                    <a:lnTo>
                      <a:pt x="278" y="2032"/>
                    </a:lnTo>
                    <a:lnTo>
                      <a:pt x="276" y="2026"/>
                    </a:lnTo>
                    <a:lnTo>
                      <a:pt x="267" y="2003"/>
                    </a:lnTo>
                    <a:lnTo>
                      <a:pt x="265" y="1975"/>
                    </a:lnTo>
                    <a:lnTo>
                      <a:pt x="267" y="1948"/>
                    </a:lnTo>
                    <a:lnTo>
                      <a:pt x="272" y="1920"/>
                    </a:lnTo>
                    <a:lnTo>
                      <a:pt x="278" y="1895"/>
                    </a:lnTo>
                    <a:lnTo>
                      <a:pt x="284" y="1874"/>
                    </a:lnTo>
                    <a:lnTo>
                      <a:pt x="288" y="1859"/>
                    </a:lnTo>
                    <a:lnTo>
                      <a:pt x="290" y="1855"/>
                    </a:lnTo>
                    <a:lnTo>
                      <a:pt x="274" y="1844"/>
                    </a:lnTo>
                    <a:lnTo>
                      <a:pt x="261" y="1825"/>
                    </a:lnTo>
                    <a:lnTo>
                      <a:pt x="255" y="1798"/>
                    </a:lnTo>
                    <a:lnTo>
                      <a:pt x="253" y="1766"/>
                    </a:lnTo>
                    <a:lnTo>
                      <a:pt x="253" y="1732"/>
                    </a:lnTo>
                    <a:lnTo>
                      <a:pt x="255" y="1694"/>
                    </a:lnTo>
                    <a:lnTo>
                      <a:pt x="259" y="1654"/>
                    </a:lnTo>
                    <a:lnTo>
                      <a:pt x="267" y="1616"/>
                    </a:lnTo>
                    <a:lnTo>
                      <a:pt x="274" y="1580"/>
                    </a:lnTo>
                    <a:lnTo>
                      <a:pt x="282" y="1546"/>
                    </a:lnTo>
                    <a:lnTo>
                      <a:pt x="288" y="1518"/>
                    </a:lnTo>
                    <a:lnTo>
                      <a:pt x="293" y="1495"/>
                    </a:lnTo>
                    <a:lnTo>
                      <a:pt x="297" y="1480"/>
                    </a:lnTo>
                    <a:lnTo>
                      <a:pt x="299" y="1476"/>
                    </a:lnTo>
                    <a:lnTo>
                      <a:pt x="286" y="1468"/>
                    </a:lnTo>
                    <a:lnTo>
                      <a:pt x="278" y="1453"/>
                    </a:lnTo>
                    <a:lnTo>
                      <a:pt x="276" y="1432"/>
                    </a:lnTo>
                    <a:lnTo>
                      <a:pt x="280" y="1389"/>
                    </a:lnTo>
                    <a:lnTo>
                      <a:pt x="286" y="1372"/>
                    </a:lnTo>
                    <a:lnTo>
                      <a:pt x="288" y="1360"/>
                    </a:lnTo>
                    <a:lnTo>
                      <a:pt x="290" y="1356"/>
                    </a:lnTo>
                    <a:lnTo>
                      <a:pt x="286" y="1343"/>
                    </a:lnTo>
                    <a:lnTo>
                      <a:pt x="284" y="1326"/>
                    </a:lnTo>
                    <a:lnTo>
                      <a:pt x="284" y="1309"/>
                    </a:lnTo>
                    <a:lnTo>
                      <a:pt x="269" y="1307"/>
                    </a:lnTo>
                    <a:lnTo>
                      <a:pt x="261" y="1294"/>
                    </a:lnTo>
                    <a:lnTo>
                      <a:pt x="255" y="1275"/>
                    </a:lnTo>
                    <a:lnTo>
                      <a:pt x="253" y="1254"/>
                    </a:lnTo>
                    <a:lnTo>
                      <a:pt x="253" y="1210"/>
                    </a:lnTo>
                    <a:lnTo>
                      <a:pt x="255" y="1191"/>
                    </a:lnTo>
                    <a:lnTo>
                      <a:pt x="257" y="1176"/>
                    </a:lnTo>
                    <a:lnTo>
                      <a:pt x="257" y="1171"/>
                    </a:lnTo>
                    <a:lnTo>
                      <a:pt x="238" y="1167"/>
                    </a:lnTo>
                    <a:lnTo>
                      <a:pt x="223" y="1155"/>
                    </a:lnTo>
                    <a:lnTo>
                      <a:pt x="210" y="1140"/>
                    </a:lnTo>
                    <a:lnTo>
                      <a:pt x="202" y="1121"/>
                    </a:lnTo>
                    <a:lnTo>
                      <a:pt x="194" y="1106"/>
                    </a:lnTo>
                    <a:lnTo>
                      <a:pt x="192" y="1093"/>
                    </a:lnTo>
                    <a:lnTo>
                      <a:pt x="189" y="1089"/>
                    </a:lnTo>
                    <a:lnTo>
                      <a:pt x="192" y="1064"/>
                    </a:lnTo>
                    <a:lnTo>
                      <a:pt x="200" y="1038"/>
                    </a:lnTo>
                    <a:lnTo>
                      <a:pt x="210" y="1011"/>
                    </a:lnTo>
                    <a:lnTo>
                      <a:pt x="225" y="985"/>
                    </a:lnTo>
                    <a:lnTo>
                      <a:pt x="238" y="960"/>
                    </a:lnTo>
                    <a:lnTo>
                      <a:pt x="253" y="939"/>
                    </a:lnTo>
                    <a:lnTo>
                      <a:pt x="263" y="922"/>
                    </a:lnTo>
                    <a:lnTo>
                      <a:pt x="272" y="911"/>
                    </a:lnTo>
                    <a:lnTo>
                      <a:pt x="274" y="907"/>
                    </a:lnTo>
                    <a:lnTo>
                      <a:pt x="276" y="894"/>
                    </a:lnTo>
                    <a:lnTo>
                      <a:pt x="274" y="880"/>
                    </a:lnTo>
                    <a:lnTo>
                      <a:pt x="272" y="863"/>
                    </a:lnTo>
                    <a:lnTo>
                      <a:pt x="267" y="846"/>
                    </a:lnTo>
                    <a:lnTo>
                      <a:pt x="265" y="833"/>
                    </a:lnTo>
                    <a:lnTo>
                      <a:pt x="259" y="808"/>
                    </a:lnTo>
                    <a:lnTo>
                      <a:pt x="250" y="780"/>
                    </a:lnTo>
                    <a:lnTo>
                      <a:pt x="242" y="755"/>
                    </a:lnTo>
                    <a:lnTo>
                      <a:pt x="238" y="727"/>
                    </a:lnTo>
                    <a:lnTo>
                      <a:pt x="234" y="702"/>
                    </a:lnTo>
                    <a:lnTo>
                      <a:pt x="232" y="655"/>
                    </a:lnTo>
                    <a:lnTo>
                      <a:pt x="232" y="566"/>
                    </a:lnTo>
                    <a:lnTo>
                      <a:pt x="234" y="545"/>
                    </a:lnTo>
                    <a:lnTo>
                      <a:pt x="236" y="522"/>
                    </a:lnTo>
                    <a:lnTo>
                      <a:pt x="234" y="501"/>
                    </a:lnTo>
                    <a:lnTo>
                      <a:pt x="225" y="459"/>
                    </a:lnTo>
                    <a:lnTo>
                      <a:pt x="223" y="440"/>
                    </a:lnTo>
                    <a:lnTo>
                      <a:pt x="221" y="427"/>
                    </a:lnTo>
                    <a:lnTo>
                      <a:pt x="221" y="421"/>
                    </a:lnTo>
                    <a:lnTo>
                      <a:pt x="213" y="395"/>
                    </a:lnTo>
                    <a:lnTo>
                      <a:pt x="202" y="370"/>
                    </a:lnTo>
                    <a:lnTo>
                      <a:pt x="196" y="344"/>
                    </a:lnTo>
                    <a:lnTo>
                      <a:pt x="196" y="336"/>
                    </a:lnTo>
                    <a:lnTo>
                      <a:pt x="200" y="306"/>
                    </a:lnTo>
                    <a:lnTo>
                      <a:pt x="200" y="291"/>
                    </a:lnTo>
                    <a:lnTo>
                      <a:pt x="198" y="285"/>
                    </a:lnTo>
                    <a:lnTo>
                      <a:pt x="173" y="268"/>
                    </a:lnTo>
                    <a:lnTo>
                      <a:pt x="156" y="249"/>
                    </a:lnTo>
                    <a:lnTo>
                      <a:pt x="147" y="228"/>
                    </a:lnTo>
                    <a:lnTo>
                      <a:pt x="143" y="207"/>
                    </a:lnTo>
                    <a:lnTo>
                      <a:pt x="141" y="186"/>
                    </a:lnTo>
                    <a:lnTo>
                      <a:pt x="143" y="169"/>
                    </a:lnTo>
                    <a:lnTo>
                      <a:pt x="147" y="154"/>
                    </a:lnTo>
                    <a:lnTo>
                      <a:pt x="149" y="146"/>
                    </a:lnTo>
                    <a:lnTo>
                      <a:pt x="152" y="141"/>
                    </a:lnTo>
                    <a:lnTo>
                      <a:pt x="162" y="116"/>
                    </a:lnTo>
                    <a:lnTo>
                      <a:pt x="177" y="99"/>
                    </a:lnTo>
                    <a:lnTo>
                      <a:pt x="189" y="86"/>
                    </a:lnTo>
                    <a:lnTo>
                      <a:pt x="204" y="78"/>
                    </a:lnTo>
                    <a:lnTo>
                      <a:pt x="213" y="74"/>
                    </a:lnTo>
                    <a:lnTo>
                      <a:pt x="217" y="74"/>
                    </a:lnTo>
                    <a:lnTo>
                      <a:pt x="217" y="69"/>
                    </a:lnTo>
                    <a:lnTo>
                      <a:pt x="219" y="63"/>
                    </a:lnTo>
                    <a:lnTo>
                      <a:pt x="219" y="59"/>
                    </a:lnTo>
                    <a:lnTo>
                      <a:pt x="221" y="52"/>
                    </a:lnTo>
                    <a:lnTo>
                      <a:pt x="221" y="48"/>
                    </a:lnTo>
                    <a:lnTo>
                      <a:pt x="227" y="31"/>
                    </a:lnTo>
                    <a:lnTo>
                      <a:pt x="236" y="25"/>
                    </a:lnTo>
                    <a:lnTo>
                      <a:pt x="257" y="12"/>
                    </a:lnTo>
                    <a:lnTo>
                      <a:pt x="265" y="10"/>
                    </a:lnTo>
                    <a:lnTo>
                      <a:pt x="269" y="8"/>
                    </a:lnTo>
                    <a:lnTo>
                      <a:pt x="274" y="19"/>
                    </a:lnTo>
                    <a:lnTo>
                      <a:pt x="318"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a:p>
            </p:txBody>
          </p:sp>
        </p:grpSp>
      </p:grpSp>
      <p:grpSp>
        <p:nvGrpSpPr>
          <p:cNvPr id="19" name="Group 18">
            <a:extLst>
              <a:ext uri="{FF2B5EF4-FFF2-40B4-BE49-F238E27FC236}">
                <a16:creationId xmlns:a16="http://schemas.microsoft.com/office/drawing/2014/main" id="{F7645931-8354-D0E6-4511-08DA5A476100}"/>
              </a:ext>
            </a:extLst>
          </p:cNvPr>
          <p:cNvGrpSpPr/>
          <p:nvPr/>
        </p:nvGrpSpPr>
        <p:grpSpPr>
          <a:xfrm>
            <a:off x="781761" y="1374956"/>
            <a:ext cx="10708831" cy="4497034"/>
            <a:chOff x="377219" y="1194586"/>
            <a:chExt cx="5252402" cy="3577509"/>
          </a:xfrm>
        </p:grpSpPr>
        <p:sp>
          <p:nvSpPr>
            <p:cNvPr id="5" name="Rectangle: Rounded Corners 6">
              <a:extLst>
                <a:ext uri="{FF2B5EF4-FFF2-40B4-BE49-F238E27FC236}">
                  <a16:creationId xmlns:a16="http://schemas.microsoft.com/office/drawing/2014/main" id="{9575FFFA-550A-7D7A-1FBA-726BD52C7412}"/>
                </a:ext>
              </a:extLst>
            </p:cNvPr>
            <p:cNvSpPr/>
            <p:nvPr/>
          </p:nvSpPr>
          <p:spPr>
            <a:xfrm>
              <a:off x="377219" y="1194586"/>
              <a:ext cx="5252402" cy="3577509"/>
            </a:xfrm>
            <a:prstGeom prst="round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TextBox 6">
              <a:extLst>
                <a:ext uri="{FF2B5EF4-FFF2-40B4-BE49-F238E27FC236}">
                  <a16:creationId xmlns:a16="http://schemas.microsoft.com/office/drawing/2014/main" id="{D5657C2F-1555-C625-BD6C-041C19B7DE09}"/>
                </a:ext>
              </a:extLst>
            </p:cNvPr>
            <p:cNvSpPr txBox="1"/>
            <p:nvPr/>
          </p:nvSpPr>
          <p:spPr>
            <a:xfrm>
              <a:off x="738130" y="1223776"/>
              <a:ext cx="4605051" cy="244845"/>
            </a:xfrm>
            <a:prstGeom prst="rect">
              <a:avLst/>
            </a:prstGeom>
            <a:noFill/>
          </p:spPr>
          <p:txBody>
            <a:bodyPr wrap="square" rtlCol="0">
              <a:spAutoFit/>
            </a:bodyPr>
            <a:lstStyle/>
            <a:p>
              <a:pPr algn="ctr"/>
              <a:r>
                <a:rPr lang="en-US" dirty="0">
                  <a:solidFill>
                    <a:schemeClr val="bg2"/>
                  </a:solidFill>
                </a:rPr>
                <a:t>Top Complaints in New York City – Pre Covid vs Post Covid</a:t>
              </a:r>
            </a:p>
          </p:txBody>
        </p:sp>
        <p:cxnSp>
          <p:nvCxnSpPr>
            <p:cNvPr id="9" name="Straight Connector 8">
              <a:extLst>
                <a:ext uri="{FF2B5EF4-FFF2-40B4-BE49-F238E27FC236}">
                  <a16:creationId xmlns:a16="http://schemas.microsoft.com/office/drawing/2014/main" id="{26C5B04F-A82E-8D7C-35B6-6C9FADE42F84}"/>
                </a:ext>
              </a:extLst>
            </p:cNvPr>
            <p:cNvCxnSpPr>
              <a:cxnSpLocks/>
            </p:cNvCxnSpPr>
            <p:nvPr/>
          </p:nvCxnSpPr>
          <p:spPr>
            <a:xfrm>
              <a:off x="734124" y="1597746"/>
              <a:ext cx="4546963"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pic>
        <p:nvPicPr>
          <p:cNvPr id="3" name="Google Shape;345;g1a6728a758b_0_53">
            <a:extLst>
              <a:ext uri="{FF2B5EF4-FFF2-40B4-BE49-F238E27FC236}">
                <a16:creationId xmlns:a16="http://schemas.microsoft.com/office/drawing/2014/main" id="{2D6FCC2B-E006-0EEB-D46A-887303002903}"/>
              </a:ext>
            </a:extLst>
          </p:cNvPr>
          <p:cNvPicPr preferRelativeResize="0"/>
          <p:nvPr/>
        </p:nvPicPr>
        <p:blipFill>
          <a:blip r:embed="rId2">
            <a:alphaModFix/>
          </a:blip>
          <a:stretch>
            <a:fillRect/>
          </a:stretch>
        </p:blipFill>
        <p:spPr>
          <a:xfrm>
            <a:off x="1399142" y="2153313"/>
            <a:ext cx="9100521" cy="3495675"/>
          </a:xfrm>
          <a:prstGeom prst="rect">
            <a:avLst/>
          </a:prstGeom>
          <a:noFill/>
          <a:ln>
            <a:noFill/>
          </a:ln>
        </p:spPr>
      </p:pic>
      <p:sp>
        <p:nvSpPr>
          <p:cNvPr id="4" name="Rounded Rectangle 3">
            <a:extLst>
              <a:ext uri="{FF2B5EF4-FFF2-40B4-BE49-F238E27FC236}">
                <a16:creationId xmlns:a16="http://schemas.microsoft.com/office/drawing/2014/main" id="{44444D93-8246-A4CB-37E4-3144B91B7C9B}"/>
              </a:ext>
            </a:extLst>
          </p:cNvPr>
          <p:cNvSpPr/>
          <p:nvPr/>
        </p:nvSpPr>
        <p:spPr>
          <a:xfrm>
            <a:off x="0" y="5993176"/>
            <a:ext cx="12188825" cy="64999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terms of volume, there was not much difference across the types of complaints that we had during pre covid vs post covid</a:t>
            </a:r>
          </a:p>
        </p:txBody>
      </p:sp>
    </p:spTree>
    <p:extLst>
      <p:ext uri="{BB962C8B-B14F-4D97-AF65-F5344CB8AC3E}">
        <p14:creationId xmlns:p14="http://schemas.microsoft.com/office/powerpoint/2010/main" val="111637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were the complaints with the max increase and decrease during covid compared to pre covid times?</a:t>
            </a:r>
          </a:p>
        </p:txBody>
      </p:sp>
      <p:grpSp>
        <p:nvGrpSpPr>
          <p:cNvPr id="15" name="Group 14"/>
          <p:cNvGrpSpPr/>
          <p:nvPr/>
        </p:nvGrpSpPr>
        <p:grpSpPr>
          <a:xfrm>
            <a:off x="3252" y="1066455"/>
            <a:ext cx="12183987" cy="5793281"/>
            <a:chOff x="1664" y="1065840"/>
            <a:chExt cx="12187161" cy="5794790"/>
          </a:xfrm>
          <a:solidFill>
            <a:schemeClr val="bg1">
              <a:lumMod val="75000"/>
            </a:schemeClr>
          </a:solidFill>
        </p:grpSpPr>
        <p:sp>
          <p:nvSpPr>
            <p:cNvPr id="4102" name="Freeform 6"/>
            <p:cNvSpPr>
              <a:spLocks/>
            </p:cNvSpPr>
            <p:nvPr/>
          </p:nvSpPr>
          <p:spPr bwMode="auto">
            <a:xfrm>
              <a:off x="7602538" y="3776662"/>
              <a:ext cx="3987800" cy="2652713"/>
            </a:xfrm>
            <a:custGeom>
              <a:avLst/>
              <a:gdLst/>
              <a:ahLst/>
              <a:cxnLst>
                <a:cxn ang="0">
                  <a:pos x="1863" y="133"/>
                </a:cxn>
                <a:cxn ang="0">
                  <a:pos x="1922" y="324"/>
                </a:cxn>
                <a:cxn ang="0">
                  <a:pos x="1952" y="580"/>
                </a:cxn>
                <a:cxn ang="0">
                  <a:pos x="1992" y="565"/>
                </a:cxn>
                <a:cxn ang="0">
                  <a:pos x="2046" y="377"/>
                </a:cxn>
                <a:cxn ang="0">
                  <a:pos x="2103" y="377"/>
                </a:cxn>
                <a:cxn ang="0">
                  <a:pos x="2129" y="300"/>
                </a:cxn>
                <a:cxn ang="0">
                  <a:pos x="2135" y="300"/>
                </a:cxn>
                <a:cxn ang="0">
                  <a:pos x="2183" y="408"/>
                </a:cxn>
                <a:cxn ang="0">
                  <a:pos x="2209" y="736"/>
                </a:cxn>
                <a:cxn ang="0">
                  <a:pos x="2267" y="408"/>
                </a:cxn>
                <a:cxn ang="0">
                  <a:pos x="2303" y="929"/>
                </a:cxn>
                <a:cxn ang="0">
                  <a:pos x="2461" y="1005"/>
                </a:cxn>
                <a:cxn ang="0">
                  <a:pos x="2512" y="1299"/>
                </a:cxn>
                <a:cxn ang="0">
                  <a:pos x="0" y="1185"/>
                </a:cxn>
                <a:cxn ang="0">
                  <a:pos x="85" y="1297"/>
                </a:cxn>
                <a:cxn ang="0">
                  <a:pos x="101" y="1051"/>
                </a:cxn>
                <a:cxn ang="0">
                  <a:pos x="139" y="992"/>
                </a:cxn>
                <a:cxn ang="0">
                  <a:pos x="194" y="1045"/>
                </a:cxn>
                <a:cxn ang="0">
                  <a:pos x="211" y="1164"/>
                </a:cxn>
                <a:cxn ang="0">
                  <a:pos x="259" y="1077"/>
                </a:cxn>
                <a:cxn ang="0">
                  <a:pos x="304" y="1373"/>
                </a:cxn>
                <a:cxn ang="0">
                  <a:pos x="337" y="944"/>
                </a:cxn>
                <a:cxn ang="0">
                  <a:pos x="384" y="971"/>
                </a:cxn>
                <a:cxn ang="0">
                  <a:pos x="405" y="1136"/>
                </a:cxn>
                <a:cxn ang="0">
                  <a:pos x="453" y="728"/>
                </a:cxn>
                <a:cxn ang="0">
                  <a:pos x="522" y="749"/>
                </a:cxn>
                <a:cxn ang="0">
                  <a:pos x="533" y="787"/>
                </a:cxn>
                <a:cxn ang="0">
                  <a:pos x="577" y="1364"/>
                </a:cxn>
                <a:cxn ang="0">
                  <a:pos x="590" y="755"/>
                </a:cxn>
                <a:cxn ang="0">
                  <a:pos x="680" y="745"/>
                </a:cxn>
                <a:cxn ang="0">
                  <a:pos x="771" y="956"/>
                </a:cxn>
                <a:cxn ang="0">
                  <a:pos x="792" y="561"/>
                </a:cxn>
                <a:cxn ang="0">
                  <a:pos x="851" y="510"/>
                </a:cxn>
                <a:cxn ang="0">
                  <a:pos x="929" y="497"/>
                </a:cxn>
                <a:cxn ang="0">
                  <a:pos x="969" y="499"/>
                </a:cxn>
                <a:cxn ang="0">
                  <a:pos x="1053" y="652"/>
                </a:cxn>
                <a:cxn ang="0">
                  <a:pos x="1082" y="821"/>
                </a:cxn>
                <a:cxn ang="0">
                  <a:pos x="1124" y="857"/>
                </a:cxn>
                <a:cxn ang="0">
                  <a:pos x="1295" y="764"/>
                </a:cxn>
                <a:cxn ang="0">
                  <a:pos x="1644" y="1288"/>
                </a:cxn>
                <a:cxn ang="0">
                  <a:pos x="1689" y="273"/>
                </a:cxn>
                <a:cxn ang="0">
                  <a:pos x="1855" y="129"/>
                </a:cxn>
              </a:cxnLst>
              <a:rect l="0" t="0" r="r" b="b"/>
              <a:pathLst>
                <a:path w="2512" h="1671">
                  <a:moveTo>
                    <a:pt x="1855" y="0"/>
                  </a:moveTo>
                  <a:lnTo>
                    <a:pt x="1863" y="0"/>
                  </a:lnTo>
                  <a:lnTo>
                    <a:pt x="1863" y="133"/>
                  </a:lnTo>
                  <a:lnTo>
                    <a:pt x="1912" y="165"/>
                  </a:lnTo>
                  <a:lnTo>
                    <a:pt x="1912" y="305"/>
                  </a:lnTo>
                  <a:lnTo>
                    <a:pt x="1922" y="324"/>
                  </a:lnTo>
                  <a:lnTo>
                    <a:pt x="1922" y="715"/>
                  </a:lnTo>
                  <a:lnTo>
                    <a:pt x="1952" y="715"/>
                  </a:lnTo>
                  <a:lnTo>
                    <a:pt x="1952" y="580"/>
                  </a:lnTo>
                  <a:lnTo>
                    <a:pt x="1966" y="567"/>
                  </a:lnTo>
                  <a:lnTo>
                    <a:pt x="1981" y="565"/>
                  </a:lnTo>
                  <a:lnTo>
                    <a:pt x="1992" y="565"/>
                  </a:lnTo>
                  <a:lnTo>
                    <a:pt x="1996" y="567"/>
                  </a:lnTo>
                  <a:lnTo>
                    <a:pt x="2046" y="567"/>
                  </a:lnTo>
                  <a:lnTo>
                    <a:pt x="2046" y="377"/>
                  </a:lnTo>
                  <a:lnTo>
                    <a:pt x="2080" y="499"/>
                  </a:lnTo>
                  <a:lnTo>
                    <a:pt x="2103" y="457"/>
                  </a:lnTo>
                  <a:lnTo>
                    <a:pt x="2103" y="377"/>
                  </a:lnTo>
                  <a:lnTo>
                    <a:pt x="2118" y="377"/>
                  </a:lnTo>
                  <a:lnTo>
                    <a:pt x="2118" y="300"/>
                  </a:lnTo>
                  <a:lnTo>
                    <a:pt x="2129" y="300"/>
                  </a:lnTo>
                  <a:lnTo>
                    <a:pt x="2129" y="140"/>
                  </a:lnTo>
                  <a:lnTo>
                    <a:pt x="2135" y="140"/>
                  </a:lnTo>
                  <a:lnTo>
                    <a:pt x="2135" y="300"/>
                  </a:lnTo>
                  <a:lnTo>
                    <a:pt x="2147" y="300"/>
                  </a:lnTo>
                  <a:lnTo>
                    <a:pt x="2154" y="372"/>
                  </a:lnTo>
                  <a:lnTo>
                    <a:pt x="2183" y="408"/>
                  </a:lnTo>
                  <a:lnTo>
                    <a:pt x="2183" y="440"/>
                  </a:lnTo>
                  <a:lnTo>
                    <a:pt x="2209" y="459"/>
                  </a:lnTo>
                  <a:lnTo>
                    <a:pt x="2209" y="736"/>
                  </a:lnTo>
                  <a:lnTo>
                    <a:pt x="2223" y="736"/>
                  </a:lnTo>
                  <a:lnTo>
                    <a:pt x="2223" y="408"/>
                  </a:lnTo>
                  <a:lnTo>
                    <a:pt x="2267" y="408"/>
                  </a:lnTo>
                  <a:lnTo>
                    <a:pt x="2267" y="745"/>
                  </a:lnTo>
                  <a:lnTo>
                    <a:pt x="2289" y="745"/>
                  </a:lnTo>
                  <a:lnTo>
                    <a:pt x="2303" y="929"/>
                  </a:lnTo>
                  <a:lnTo>
                    <a:pt x="2394" y="929"/>
                  </a:lnTo>
                  <a:lnTo>
                    <a:pt x="2394" y="1005"/>
                  </a:lnTo>
                  <a:lnTo>
                    <a:pt x="2461" y="1005"/>
                  </a:lnTo>
                  <a:lnTo>
                    <a:pt x="2474" y="1020"/>
                  </a:lnTo>
                  <a:lnTo>
                    <a:pt x="2474" y="1299"/>
                  </a:lnTo>
                  <a:lnTo>
                    <a:pt x="2512" y="1299"/>
                  </a:lnTo>
                  <a:lnTo>
                    <a:pt x="2512" y="1671"/>
                  </a:lnTo>
                  <a:lnTo>
                    <a:pt x="0" y="1671"/>
                  </a:lnTo>
                  <a:lnTo>
                    <a:pt x="0" y="1185"/>
                  </a:lnTo>
                  <a:lnTo>
                    <a:pt x="36" y="1185"/>
                  </a:lnTo>
                  <a:lnTo>
                    <a:pt x="36" y="1297"/>
                  </a:lnTo>
                  <a:lnTo>
                    <a:pt x="85" y="1297"/>
                  </a:lnTo>
                  <a:lnTo>
                    <a:pt x="85" y="1128"/>
                  </a:lnTo>
                  <a:lnTo>
                    <a:pt x="101" y="1128"/>
                  </a:lnTo>
                  <a:lnTo>
                    <a:pt x="101" y="1051"/>
                  </a:lnTo>
                  <a:lnTo>
                    <a:pt x="116" y="1051"/>
                  </a:lnTo>
                  <a:lnTo>
                    <a:pt x="116" y="1005"/>
                  </a:lnTo>
                  <a:lnTo>
                    <a:pt x="139" y="992"/>
                  </a:lnTo>
                  <a:lnTo>
                    <a:pt x="181" y="992"/>
                  </a:lnTo>
                  <a:lnTo>
                    <a:pt x="181" y="1045"/>
                  </a:lnTo>
                  <a:lnTo>
                    <a:pt x="194" y="1045"/>
                  </a:lnTo>
                  <a:lnTo>
                    <a:pt x="194" y="1104"/>
                  </a:lnTo>
                  <a:lnTo>
                    <a:pt x="211" y="1104"/>
                  </a:lnTo>
                  <a:lnTo>
                    <a:pt x="211" y="1164"/>
                  </a:lnTo>
                  <a:lnTo>
                    <a:pt x="228" y="1164"/>
                  </a:lnTo>
                  <a:lnTo>
                    <a:pt x="228" y="1077"/>
                  </a:lnTo>
                  <a:lnTo>
                    <a:pt x="259" y="1077"/>
                  </a:lnTo>
                  <a:lnTo>
                    <a:pt x="274" y="1132"/>
                  </a:lnTo>
                  <a:lnTo>
                    <a:pt x="274" y="1373"/>
                  </a:lnTo>
                  <a:lnTo>
                    <a:pt x="304" y="1373"/>
                  </a:lnTo>
                  <a:lnTo>
                    <a:pt x="304" y="893"/>
                  </a:lnTo>
                  <a:lnTo>
                    <a:pt x="337" y="893"/>
                  </a:lnTo>
                  <a:lnTo>
                    <a:pt x="337" y="944"/>
                  </a:lnTo>
                  <a:lnTo>
                    <a:pt x="360" y="944"/>
                  </a:lnTo>
                  <a:lnTo>
                    <a:pt x="360" y="971"/>
                  </a:lnTo>
                  <a:lnTo>
                    <a:pt x="384" y="971"/>
                  </a:lnTo>
                  <a:lnTo>
                    <a:pt x="384" y="1005"/>
                  </a:lnTo>
                  <a:lnTo>
                    <a:pt x="405" y="1005"/>
                  </a:lnTo>
                  <a:lnTo>
                    <a:pt x="405" y="1136"/>
                  </a:lnTo>
                  <a:lnTo>
                    <a:pt x="417" y="1136"/>
                  </a:lnTo>
                  <a:lnTo>
                    <a:pt x="417" y="759"/>
                  </a:lnTo>
                  <a:lnTo>
                    <a:pt x="453" y="728"/>
                  </a:lnTo>
                  <a:lnTo>
                    <a:pt x="506" y="728"/>
                  </a:lnTo>
                  <a:lnTo>
                    <a:pt x="516" y="734"/>
                  </a:lnTo>
                  <a:lnTo>
                    <a:pt x="522" y="749"/>
                  </a:lnTo>
                  <a:lnTo>
                    <a:pt x="529" y="766"/>
                  </a:lnTo>
                  <a:lnTo>
                    <a:pt x="533" y="781"/>
                  </a:lnTo>
                  <a:lnTo>
                    <a:pt x="533" y="787"/>
                  </a:lnTo>
                  <a:lnTo>
                    <a:pt x="546" y="804"/>
                  </a:lnTo>
                  <a:lnTo>
                    <a:pt x="546" y="1364"/>
                  </a:lnTo>
                  <a:lnTo>
                    <a:pt x="577" y="1364"/>
                  </a:lnTo>
                  <a:lnTo>
                    <a:pt x="577" y="1068"/>
                  </a:lnTo>
                  <a:lnTo>
                    <a:pt x="590" y="1028"/>
                  </a:lnTo>
                  <a:lnTo>
                    <a:pt x="590" y="755"/>
                  </a:lnTo>
                  <a:lnTo>
                    <a:pt x="609" y="713"/>
                  </a:lnTo>
                  <a:lnTo>
                    <a:pt x="661" y="713"/>
                  </a:lnTo>
                  <a:lnTo>
                    <a:pt x="680" y="745"/>
                  </a:lnTo>
                  <a:lnTo>
                    <a:pt x="680" y="669"/>
                  </a:lnTo>
                  <a:lnTo>
                    <a:pt x="771" y="669"/>
                  </a:lnTo>
                  <a:lnTo>
                    <a:pt x="771" y="956"/>
                  </a:lnTo>
                  <a:lnTo>
                    <a:pt x="779" y="1024"/>
                  </a:lnTo>
                  <a:lnTo>
                    <a:pt x="792" y="1024"/>
                  </a:lnTo>
                  <a:lnTo>
                    <a:pt x="792" y="561"/>
                  </a:lnTo>
                  <a:lnTo>
                    <a:pt x="807" y="537"/>
                  </a:lnTo>
                  <a:lnTo>
                    <a:pt x="826" y="520"/>
                  </a:lnTo>
                  <a:lnTo>
                    <a:pt x="851" y="510"/>
                  </a:lnTo>
                  <a:lnTo>
                    <a:pt x="878" y="501"/>
                  </a:lnTo>
                  <a:lnTo>
                    <a:pt x="906" y="499"/>
                  </a:lnTo>
                  <a:lnTo>
                    <a:pt x="929" y="497"/>
                  </a:lnTo>
                  <a:lnTo>
                    <a:pt x="950" y="497"/>
                  </a:lnTo>
                  <a:lnTo>
                    <a:pt x="965" y="499"/>
                  </a:lnTo>
                  <a:lnTo>
                    <a:pt x="969" y="499"/>
                  </a:lnTo>
                  <a:lnTo>
                    <a:pt x="969" y="580"/>
                  </a:lnTo>
                  <a:lnTo>
                    <a:pt x="1034" y="580"/>
                  </a:lnTo>
                  <a:lnTo>
                    <a:pt x="1053" y="652"/>
                  </a:lnTo>
                  <a:lnTo>
                    <a:pt x="1053" y="808"/>
                  </a:lnTo>
                  <a:lnTo>
                    <a:pt x="1068" y="812"/>
                  </a:lnTo>
                  <a:lnTo>
                    <a:pt x="1082" y="821"/>
                  </a:lnTo>
                  <a:lnTo>
                    <a:pt x="1099" y="834"/>
                  </a:lnTo>
                  <a:lnTo>
                    <a:pt x="1112" y="844"/>
                  </a:lnTo>
                  <a:lnTo>
                    <a:pt x="1124" y="857"/>
                  </a:lnTo>
                  <a:lnTo>
                    <a:pt x="1124" y="548"/>
                  </a:lnTo>
                  <a:lnTo>
                    <a:pt x="1295" y="548"/>
                  </a:lnTo>
                  <a:lnTo>
                    <a:pt x="1295" y="764"/>
                  </a:lnTo>
                  <a:lnTo>
                    <a:pt x="1337" y="764"/>
                  </a:lnTo>
                  <a:lnTo>
                    <a:pt x="1337" y="1288"/>
                  </a:lnTo>
                  <a:lnTo>
                    <a:pt x="1644" y="1288"/>
                  </a:lnTo>
                  <a:lnTo>
                    <a:pt x="1644" y="628"/>
                  </a:lnTo>
                  <a:lnTo>
                    <a:pt x="1689" y="628"/>
                  </a:lnTo>
                  <a:lnTo>
                    <a:pt x="1689" y="273"/>
                  </a:lnTo>
                  <a:lnTo>
                    <a:pt x="1800" y="273"/>
                  </a:lnTo>
                  <a:lnTo>
                    <a:pt x="1800" y="152"/>
                  </a:lnTo>
                  <a:lnTo>
                    <a:pt x="1855" y="129"/>
                  </a:lnTo>
                  <a:lnTo>
                    <a:pt x="1855"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a:p>
          </p:txBody>
        </p:sp>
        <p:sp>
          <p:nvSpPr>
            <p:cNvPr id="4103" name="Freeform 7"/>
            <p:cNvSpPr>
              <a:spLocks/>
            </p:cNvSpPr>
            <p:nvPr/>
          </p:nvSpPr>
          <p:spPr bwMode="auto">
            <a:xfrm>
              <a:off x="4732338" y="4576762"/>
              <a:ext cx="2740025" cy="1900238"/>
            </a:xfrm>
            <a:custGeom>
              <a:avLst/>
              <a:gdLst/>
              <a:ahLst/>
              <a:cxnLst>
                <a:cxn ang="0">
                  <a:pos x="874" y="0"/>
                </a:cxn>
                <a:cxn ang="0">
                  <a:pos x="897" y="171"/>
                </a:cxn>
                <a:cxn ang="0">
                  <a:pos x="931" y="234"/>
                </a:cxn>
                <a:cxn ang="0">
                  <a:pos x="956" y="315"/>
                </a:cxn>
                <a:cxn ang="0">
                  <a:pos x="1019" y="283"/>
                </a:cxn>
                <a:cxn ang="0">
                  <a:pos x="1040" y="514"/>
                </a:cxn>
                <a:cxn ang="0">
                  <a:pos x="1097" y="526"/>
                </a:cxn>
                <a:cxn ang="0">
                  <a:pos x="1156" y="664"/>
                </a:cxn>
                <a:cxn ang="0">
                  <a:pos x="1190" y="729"/>
                </a:cxn>
                <a:cxn ang="0">
                  <a:pos x="1206" y="353"/>
                </a:cxn>
                <a:cxn ang="0">
                  <a:pos x="1230" y="334"/>
                </a:cxn>
                <a:cxn ang="0">
                  <a:pos x="1238" y="150"/>
                </a:cxn>
                <a:cxn ang="0">
                  <a:pos x="1261" y="334"/>
                </a:cxn>
                <a:cxn ang="0">
                  <a:pos x="1276" y="346"/>
                </a:cxn>
                <a:cxn ang="0">
                  <a:pos x="1312" y="429"/>
                </a:cxn>
                <a:cxn ang="0">
                  <a:pos x="1366" y="602"/>
                </a:cxn>
                <a:cxn ang="0">
                  <a:pos x="1457" y="723"/>
                </a:cxn>
                <a:cxn ang="0">
                  <a:pos x="1476" y="598"/>
                </a:cxn>
                <a:cxn ang="0">
                  <a:pos x="1514" y="808"/>
                </a:cxn>
                <a:cxn ang="0">
                  <a:pos x="1531" y="748"/>
                </a:cxn>
                <a:cxn ang="0">
                  <a:pos x="1554" y="638"/>
                </a:cxn>
                <a:cxn ang="0">
                  <a:pos x="1558" y="566"/>
                </a:cxn>
                <a:cxn ang="0">
                  <a:pos x="1571" y="638"/>
                </a:cxn>
                <a:cxn ang="0">
                  <a:pos x="1575" y="708"/>
                </a:cxn>
                <a:cxn ang="0">
                  <a:pos x="1600" y="803"/>
                </a:cxn>
                <a:cxn ang="0">
                  <a:pos x="1657" y="839"/>
                </a:cxn>
                <a:cxn ang="0">
                  <a:pos x="1701" y="920"/>
                </a:cxn>
                <a:cxn ang="0">
                  <a:pos x="1726" y="1197"/>
                </a:cxn>
                <a:cxn ang="0">
                  <a:pos x="0" y="1087"/>
                </a:cxn>
                <a:cxn ang="0">
                  <a:pos x="36" y="1061"/>
                </a:cxn>
                <a:cxn ang="0">
                  <a:pos x="53" y="1032"/>
                </a:cxn>
                <a:cxn ang="0">
                  <a:pos x="63" y="956"/>
                </a:cxn>
                <a:cxn ang="0">
                  <a:pos x="80" y="767"/>
                </a:cxn>
                <a:cxn ang="0">
                  <a:pos x="99" y="594"/>
                </a:cxn>
                <a:cxn ang="0">
                  <a:pos x="122" y="541"/>
                </a:cxn>
                <a:cxn ang="0">
                  <a:pos x="150" y="588"/>
                </a:cxn>
                <a:cxn ang="0">
                  <a:pos x="171" y="552"/>
                </a:cxn>
                <a:cxn ang="0">
                  <a:pos x="207" y="528"/>
                </a:cxn>
                <a:cxn ang="0">
                  <a:pos x="232" y="511"/>
                </a:cxn>
                <a:cxn ang="0">
                  <a:pos x="268" y="526"/>
                </a:cxn>
                <a:cxn ang="0">
                  <a:pos x="282" y="547"/>
                </a:cxn>
                <a:cxn ang="0">
                  <a:pos x="369" y="560"/>
                </a:cxn>
                <a:cxn ang="0">
                  <a:pos x="381" y="1076"/>
                </a:cxn>
                <a:cxn ang="0">
                  <a:pos x="390" y="966"/>
                </a:cxn>
                <a:cxn ang="0">
                  <a:pos x="400" y="609"/>
                </a:cxn>
                <a:cxn ang="0">
                  <a:pos x="463" y="607"/>
                </a:cxn>
                <a:cxn ang="0">
                  <a:pos x="474" y="990"/>
                </a:cxn>
                <a:cxn ang="0">
                  <a:pos x="491" y="1091"/>
                </a:cxn>
                <a:cxn ang="0">
                  <a:pos x="514" y="725"/>
                </a:cxn>
                <a:cxn ang="0">
                  <a:pos x="541" y="710"/>
                </a:cxn>
                <a:cxn ang="0">
                  <a:pos x="602" y="740"/>
                </a:cxn>
                <a:cxn ang="0">
                  <a:pos x="670" y="1034"/>
                </a:cxn>
                <a:cxn ang="0">
                  <a:pos x="705" y="731"/>
                </a:cxn>
                <a:cxn ang="0">
                  <a:pos x="838" y="715"/>
                </a:cxn>
              </a:cxnLst>
              <a:rect l="0" t="0" r="r" b="b"/>
              <a:pathLst>
                <a:path w="1726" h="1197">
                  <a:moveTo>
                    <a:pt x="838" y="0"/>
                  </a:moveTo>
                  <a:lnTo>
                    <a:pt x="874" y="0"/>
                  </a:lnTo>
                  <a:lnTo>
                    <a:pt x="874" y="171"/>
                  </a:lnTo>
                  <a:lnTo>
                    <a:pt x="897" y="171"/>
                  </a:lnTo>
                  <a:lnTo>
                    <a:pt x="897" y="234"/>
                  </a:lnTo>
                  <a:lnTo>
                    <a:pt x="931" y="234"/>
                  </a:lnTo>
                  <a:lnTo>
                    <a:pt x="931" y="315"/>
                  </a:lnTo>
                  <a:lnTo>
                    <a:pt x="956" y="315"/>
                  </a:lnTo>
                  <a:lnTo>
                    <a:pt x="956" y="283"/>
                  </a:lnTo>
                  <a:lnTo>
                    <a:pt x="1019" y="283"/>
                  </a:lnTo>
                  <a:lnTo>
                    <a:pt x="1040" y="298"/>
                  </a:lnTo>
                  <a:lnTo>
                    <a:pt x="1040" y="514"/>
                  </a:lnTo>
                  <a:lnTo>
                    <a:pt x="1070" y="514"/>
                  </a:lnTo>
                  <a:lnTo>
                    <a:pt x="1097" y="526"/>
                  </a:lnTo>
                  <a:lnTo>
                    <a:pt x="1097" y="664"/>
                  </a:lnTo>
                  <a:lnTo>
                    <a:pt x="1156" y="664"/>
                  </a:lnTo>
                  <a:lnTo>
                    <a:pt x="1156" y="729"/>
                  </a:lnTo>
                  <a:lnTo>
                    <a:pt x="1190" y="729"/>
                  </a:lnTo>
                  <a:lnTo>
                    <a:pt x="1190" y="353"/>
                  </a:lnTo>
                  <a:lnTo>
                    <a:pt x="1206" y="353"/>
                  </a:lnTo>
                  <a:lnTo>
                    <a:pt x="1206" y="334"/>
                  </a:lnTo>
                  <a:lnTo>
                    <a:pt x="1230" y="334"/>
                  </a:lnTo>
                  <a:lnTo>
                    <a:pt x="1230" y="150"/>
                  </a:lnTo>
                  <a:lnTo>
                    <a:pt x="1238" y="150"/>
                  </a:lnTo>
                  <a:lnTo>
                    <a:pt x="1238" y="334"/>
                  </a:lnTo>
                  <a:lnTo>
                    <a:pt x="1261" y="334"/>
                  </a:lnTo>
                  <a:lnTo>
                    <a:pt x="1261" y="346"/>
                  </a:lnTo>
                  <a:lnTo>
                    <a:pt x="1276" y="346"/>
                  </a:lnTo>
                  <a:lnTo>
                    <a:pt x="1312" y="365"/>
                  </a:lnTo>
                  <a:lnTo>
                    <a:pt x="1312" y="429"/>
                  </a:lnTo>
                  <a:lnTo>
                    <a:pt x="1366" y="429"/>
                  </a:lnTo>
                  <a:lnTo>
                    <a:pt x="1366" y="602"/>
                  </a:lnTo>
                  <a:lnTo>
                    <a:pt x="1457" y="602"/>
                  </a:lnTo>
                  <a:lnTo>
                    <a:pt x="1457" y="723"/>
                  </a:lnTo>
                  <a:lnTo>
                    <a:pt x="1476" y="723"/>
                  </a:lnTo>
                  <a:lnTo>
                    <a:pt x="1476" y="598"/>
                  </a:lnTo>
                  <a:lnTo>
                    <a:pt x="1514" y="598"/>
                  </a:lnTo>
                  <a:lnTo>
                    <a:pt x="1514" y="808"/>
                  </a:lnTo>
                  <a:lnTo>
                    <a:pt x="1531" y="808"/>
                  </a:lnTo>
                  <a:lnTo>
                    <a:pt x="1531" y="748"/>
                  </a:lnTo>
                  <a:lnTo>
                    <a:pt x="1554" y="712"/>
                  </a:lnTo>
                  <a:lnTo>
                    <a:pt x="1554" y="638"/>
                  </a:lnTo>
                  <a:lnTo>
                    <a:pt x="1558" y="638"/>
                  </a:lnTo>
                  <a:lnTo>
                    <a:pt x="1558" y="566"/>
                  </a:lnTo>
                  <a:lnTo>
                    <a:pt x="1571" y="566"/>
                  </a:lnTo>
                  <a:lnTo>
                    <a:pt x="1571" y="638"/>
                  </a:lnTo>
                  <a:lnTo>
                    <a:pt x="1575" y="638"/>
                  </a:lnTo>
                  <a:lnTo>
                    <a:pt x="1575" y="708"/>
                  </a:lnTo>
                  <a:lnTo>
                    <a:pt x="1600" y="755"/>
                  </a:lnTo>
                  <a:lnTo>
                    <a:pt x="1600" y="803"/>
                  </a:lnTo>
                  <a:lnTo>
                    <a:pt x="1657" y="803"/>
                  </a:lnTo>
                  <a:lnTo>
                    <a:pt x="1657" y="839"/>
                  </a:lnTo>
                  <a:lnTo>
                    <a:pt x="1701" y="839"/>
                  </a:lnTo>
                  <a:lnTo>
                    <a:pt x="1701" y="920"/>
                  </a:lnTo>
                  <a:lnTo>
                    <a:pt x="1726" y="958"/>
                  </a:lnTo>
                  <a:lnTo>
                    <a:pt x="1726" y="1197"/>
                  </a:lnTo>
                  <a:lnTo>
                    <a:pt x="0" y="1197"/>
                  </a:lnTo>
                  <a:lnTo>
                    <a:pt x="0" y="1087"/>
                  </a:lnTo>
                  <a:lnTo>
                    <a:pt x="26" y="1087"/>
                  </a:lnTo>
                  <a:lnTo>
                    <a:pt x="36" y="1061"/>
                  </a:lnTo>
                  <a:lnTo>
                    <a:pt x="36" y="1032"/>
                  </a:lnTo>
                  <a:lnTo>
                    <a:pt x="53" y="1032"/>
                  </a:lnTo>
                  <a:lnTo>
                    <a:pt x="53" y="956"/>
                  </a:lnTo>
                  <a:lnTo>
                    <a:pt x="63" y="956"/>
                  </a:lnTo>
                  <a:lnTo>
                    <a:pt x="63" y="770"/>
                  </a:lnTo>
                  <a:lnTo>
                    <a:pt x="80" y="767"/>
                  </a:lnTo>
                  <a:lnTo>
                    <a:pt x="80" y="594"/>
                  </a:lnTo>
                  <a:lnTo>
                    <a:pt x="99" y="594"/>
                  </a:lnTo>
                  <a:lnTo>
                    <a:pt x="99" y="547"/>
                  </a:lnTo>
                  <a:lnTo>
                    <a:pt x="122" y="541"/>
                  </a:lnTo>
                  <a:lnTo>
                    <a:pt x="150" y="541"/>
                  </a:lnTo>
                  <a:lnTo>
                    <a:pt x="150" y="588"/>
                  </a:lnTo>
                  <a:lnTo>
                    <a:pt x="171" y="588"/>
                  </a:lnTo>
                  <a:lnTo>
                    <a:pt x="171" y="552"/>
                  </a:lnTo>
                  <a:lnTo>
                    <a:pt x="207" y="552"/>
                  </a:lnTo>
                  <a:lnTo>
                    <a:pt x="207" y="528"/>
                  </a:lnTo>
                  <a:lnTo>
                    <a:pt x="232" y="528"/>
                  </a:lnTo>
                  <a:lnTo>
                    <a:pt x="232" y="511"/>
                  </a:lnTo>
                  <a:lnTo>
                    <a:pt x="268" y="511"/>
                  </a:lnTo>
                  <a:lnTo>
                    <a:pt x="268" y="526"/>
                  </a:lnTo>
                  <a:lnTo>
                    <a:pt x="282" y="526"/>
                  </a:lnTo>
                  <a:lnTo>
                    <a:pt x="282" y="547"/>
                  </a:lnTo>
                  <a:lnTo>
                    <a:pt x="348" y="547"/>
                  </a:lnTo>
                  <a:lnTo>
                    <a:pt x="369" y="560"/>
                  </a:lnTo>
                  <a:lnTo>
                    <a:pt x="369" y="1076"/>
                  </a:lnTo>
                  <a:lnTo>
                    <a:pt x="381" y="1076"/>
                  </a:lnTo>
                  <a:lnTo>
                    <a:pt x="381" y="966"/>
                  </a:lnTo>
                  <a:lnTo>
                    <a:pt x="390" y="966"/>
                  </a:lnTo>
                  <a:lnTo>
                    <a:pt x="390" y="702"/>
                  </a:lnTo>
                  <a:lnTo>
                    <a:pt x="400" y="609"/>
                  </a:lnTo>
                  <a:lnTo>
                    <a:pt x="432" y="511"/>
                  </a:lnTo>
                  <a:lnTo>
                    <a:pt x="463" y="607"/>
                  </a:lnTo>
                  <a:lnTo>
                    <a:pt x="474" y="708"/>
                  </a:lnTo>
                  <a:lnTo>
                    <a:pt x="474" y="990"/>
                  </a:lnTo>
                  <a:lnTo>
                    <a:pt x="491" y="990"/>
                  </a:lnTo>
                  <a:lnTo>
                    <a:pt x="491" y="1091"/>
                  </a:lnTo>
                  <a:lnTo>
                    <a:pt x="514" y="1091"/>
                  </a:lnTo>
                  <a:lnTo>
                    <a:pt x="514" y="725"/>
                  </a:lnTo>
                  <a:lnTo>
                    <a:pt x="541" y="725"/>
                  </a:lnTo>
                  <a:lnTo>
                    <a:pt x="541" y="710"/>
                  </a:lnTo>
                  <a:lnTo>
                    <a:pt x="602" y="710"/>
                  </a:lnTo>
                  <a:lnTo>
                    <a:pt x="602" y="740"/>
                  </a:lnTo>
                  <a:lnTo>
                    <a:pt x="670" y="740"/>
                  </a:lnTo>
                  <a:lnTo>
                    <a:pt x="670" y="1034"/>
                  </a:lnTo>
                  <a:lnTo>
                    <a:pt x="705" y="1061"/>
                  </a:lnTo>
                  <a:lnTo>
                    <a:pt x="705" y="731"/>
                  </a:lnTo>
                  <a:lnTo>
                    <a:pt x="741" y="731"/>
                  </a:lnTo>
                  <a:lnTo>
                    <a:pt x="838" y="715"/>
                  </a:lnTo>
                  <a:lnTo>
                    <a:pt x="838"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a:p>
          </p:txBody>
        </p:sp>
        <p:grpSp>
          <p:nvGrpSpPr>
            <p:cNvPr id="13" name="Group 12"/>
            <p:cNvGrpSpPr/>
            <p:nvPr/>
          </p:nvGrpSpPr>
          <p:grpSpPr>
            <a:xfrm>
              <a:off x="1664" y="1065840"/>
              <a:ext cx="12187161" cy="5794790"/>
              <a:chOff x="582613" y="1166812"/>
              <a:chExt cx="11007726" cy="5233988"/>
            </a:xfrm>
            <a:grpFill/>
          </p:grpSpPr>
          <p:sp>
            <p:nvSpPr>
              <p:cNvPr id="4104" name="Freeform 8"/>
              <p:cNvSpPr>
                <a:spLocks/>
              </p:cNvSpPr>
              <p:nvPr/>
            </p:nvSpPr>
            <p:spPr bwMode="auto">
              <a:xfrm>
                <a:off x="2457451" y="4756149"/>
                <a:ext cx="9132888" cy="1644650"/>
              </a:xfrm>
              <a:custGeom>
                <a:avLst/>
                <a:gdLst/>
                <a:ahLst/>
                <a:cxnLst>
                  <a:cxn ang="0">
                    <a:pos x="5351" y="245"/>
                  </a:cxn>
                  <a:cxn ang="0">
                    <a:pos x="5584" y="353"/>
                  </a:cxn>
                  <a:cxn ang="0">
                    <a:pos x="5753" y="21"/>
                  </a:cxn>
                  <a:cxn ang="0">
                    <a:pos x="0" y="609"/>
                  </a:cxn>
                  <a:cxn ang="0">
                    <a:pos x="162" y="717"/>
                  </a:cxn>
                  <a:cxn ang="0">
                    <a:pos x="452" y="723"/>
                  </a:cxn>
                  <a:cxn ang="0">
                    <a:pos x="503" y="592"/>
                  </a:cxn>
                  <a:cxn ang="0">
                    <a:pos x="686" y="592"/>
                  </a:cxn>
                  <a:cxn ang="0">
                    <a:pos x="827" y="740"/>
                  </a:cxn>
                  <a:cxn ang="0">
                    <a:pos x="867" y="639"/>
                  </a:cxn>
                  <a:cxn ang="0">
                    <a:pos x="1111" y="554"/>
                  </a:cxn>
                  <a:cxn ang="0">
                    <a:pos x="1183" y="647"/>
                  </a:cxn>
                  <a:cxn ang="0">
                    <a:pos x="1398" y="586"/>
                  </a:cxn>
                  <a:cxn ang="0">
                    <a:pos x="1488" y="670"/>
                  </a:cxn>
                  <a:cxn ang="0">
                    <a:pos x="1604" y="615"/>
                  </a:cxn>
                  <a:cxn ang="0">
                    <a:pos x="1675" y="569"/>
                  </a:cxn>
                  <a:cxn ang="0">
                    <a:pos x="1791" y="630"/>
                  </a:cxn>
                  <a:cxn ang="0">
                    <a:pos x="1922" y="709"/>
                  </a:cxn>
                  <a:cxn ang="0">
                    <a:pos x="2018" y="531"/>
                  </a:cxn>
                  <a:cxn ang="0">
                    <a:pos x="2096" y="315"/>
                  </a:cxn>
                  <a:cxn ang="0">
                    <a:pos x="2252" y="516"/>
                  </a:cxn>
                  <a:cxn ang="0">
                    <a:pos x="2309" y="469"/>
                  </a:cxn>
                  <a:cxn ang="0">
                    <a:pos x="2536" y="469"/>
                  </a:cxn>
                  <a:cxn ang="0">
                    <a:pos x="2658" y="531"/>
                  </a:cxn>
                  <a:cxn ang="0">
                    <a:pos x="2743" y="694"/>
                  </a:cxn>
                  <a:cxn ang="0">
                    <a:pos x="2783" y="414"/>
                  </a:cxn>
                  <a:cxn ang="0">
                    <a:pos x="2964" y="431"/>
                  </a:cxn>
                  <a:cxn ang="0">
                    <a:pos x="3060" y="478"/>
                  </a:cxn>
                  <a:cxn ang="0">
                    <a:pos x="3157" y="123"/>
                  </a:cxn>
                  <a:cxn ang="0">
                    <a:pos x="3195" y="93"/>
                  </a:cxn>
                  <a:cxn ang="0">
                    <a:pos x="3254" y="80"/>
                  </a:cxn>
                  <a:cxn ang="0">
                    <a:pos x="3313" y="137"/>
                  </a:cxn>
                  <a:cxn ang="0">
                    <a:pos x="3475" y="239"/>
                  </a:cxn>
                  <a:cxn ang="0">
                    <a:pos x="3591" y="408"/>
                  </a:cxn>
                  <a:cxn ang="0">
                    <a:pos x="3656" y="484"/>
                  </a:cxn>
                  <a:cxn ang="0">
                    <a:pos x="3850" y="76"/>
                  </a:cxn>
                  <a:cxn ang="0">
                    <a:pos x="4073" y="558"/>
                  </a:cxn>
                  <a:cxn ang="0">
                    <a:pos x="4193" y="408"/>
                  </a:cxn>
                  <a:cxn ang="0">
                    <a:pos x="4433" y="408"/>
                  </a:cxn>
                  <a:cxn ang="0">
                    <a:pos x="4523" y="269"/>
                  </a:cxn>
                  <a:cxn ang="0">
                    <a:pos x="4917" y="222"/>
                  </a:cxn>
                  <a:cxn ang="0">
                    <a:pos x="4989" y="307"/>
                  </a:cxn>
                </a:cxnLst>
                <a:rect l="0" t="0" r="r" b="b"/>
                <a:pathLst>
                  <a:path w="5753" h="1036">
                    <a:moveTo>
                      <a:pt x="5047" y="0"/>
                    </a:moveTo>
                    <a:lnTo>
                      <a:pt x="5351" y="0"/>
                    </a:lnTo>
                    <a:lnTo>
                      <a:pt x="5351" y="245"/>
                    </a:lnTo>
                    <a:lnTo>
                      <a:pt x="5435" y="245"/>
                    </a:lnTo>
                    <a:lnTo>
                      <a:pt x="5435" y="353"/>
                    </a:lnTo>
                    <a:lnTo>
                      <a:pt x="5584" y="353"/>
                    </a:lnTo>
                    <a:lnTo>
                      <a:pt x="5584" y="61"/>
                    </a:lnTo>
                    <a:lnTo>
                      <a:pt x="5650" y="21"/>
                    </a:lnTo>
                    <a:lnTo>
                      <a:pt x="5753" y="21"/>
                    </a:lnTo>
                    <a:lnTo>
                      <a:pt x="5753" y="1036"/>
                    </a:lnTo>
                    <a:lnTo>
                      <a:pt x="0" y="1036"/>
                    </a:lnTo>
                    <a:lnTo>
                      <a:pt x="0" y="609"/>
                    </a:lnTo>
                    <a:lnTo>
                      <a:pt x="84" y="609"/>
                    </a:lnTo>
                    <a:lnTo>
                      <a:pt x="84" y="717"/>
                    </a:lnTo>
                    <a:lnTo>
                      <a:pt x="162" y="717"/>
                    </a:lnTo>
                    <a:lnTo>
                      <a:pt x="206" y="662"/>
                    </a:lnTo>
                    <a:lnTo>
                      <a:pt x="246" y="723"/>
                    </a:lnTo>
                    <a:lnTo>
                      <a:pt x="452" y="723"/>
                    </a:lnTo>
                    <a:lnTo>
                      <a:pt x="452" y="677"/>
                    </a:lnTo>
                    <a:lnTo>
                      <a:pt x="503" y="677"/>
                    </a:lnTo>
                    <a:lnTo>
                      <a:pt x="503" y="592"/>
                    </a:lnTo>
                    <a:lnTo>
                      <a:pt x="627" y="592"/>
                    </a:lnTo>
                    <a:lnTo>
                      <a:pt x="627" y="694"/>
                    </a:lnTo>
                    <a:lnTo>
                      <a:pt x="686" y="592"/>
                    </a:lnTo>
                    <a:lnTo>
                      <a:pt x="730" y="670"/>
                    </a:lnTo>
                    <a:lnTo>
                      <a:pt x="730" y="740"/>
                    </a:lnTo>
                    <a:lnTo>
                      <a:pt x="827" y="740"/>
                    </a:lnTo>
                    <a:lnTo>
                      <a:pt x="827" y="685"/>
                    </a:lnTo>
                    <a:lnTo>
                      <a:pt x="867" y="685"/>
                    </a:lnTo>
                    <a:lnTo>
                      <a:pt x="867" y="639"/>
                    </a:lnTo>
                    <a:lnTo>
                      <a:pt x="958" y="639"/>
                    </a:lnTo>
                    <a:lnTo>
                      <a:pt x="958" y="554"/>
                    </a:lnTo>
                    <a:lnTo>
                      <a:pt x="1111" y="554"/>
                    </a:lnTo>
                    <a:lnTo>
                      <a:pt x="1111" y="740"/>
                    </a:lnTo>
                    <a:lnTo>
                      <a:pt x="1183" y="740"/>
                    </a:lnTo>
                    <a:lnTo>
                      <a:pt x="1183" y="647"/>
                    </a:lnTo>
                    <a:lnTo>
                      <a:pt x="1212" y="611"/>
                    </a:lnTo>
                    <a:lnTo>
                      <a:pt x="1235" y="586"/>
                    </a:lnTo>
                    <a:lnTo>
                      <a:pt x="1398" y="586"/>
                    </a:lnTo>
                    <a:lnTo>
                      <a:pt x="1398" y="630"/>
                    </a:lnTo>
                    <a:lnTo>
                      <a:pt x="1488" y="630"/>
                    </a:lnTo>
                    <a:lnTo>
                      <a:pt x="1488" y="670"/>
                    </a:lnTo>
                    <a:lnTo>
                      <a:pt x="1539" y="670"/>
                    </a:lnTo>
                    <a:lnTo>
                      <a:pt x="1539" y="615"/>
                    </a:lnTo>
                    <a:lnTo>
                      <a:pt x="1604" y="615"/>
                    </a:lnTo>
                    <a:lnTo>
                      <a:pt x="1604" y="670"/>
                    </a:lnTo>
                    <a:lnTo>
                      <a:pt x="1675" y="670"/>
                    </a:lnTo>
                    <a:lnTo>
                      <a:pt x="1675" y="569"/>
                    </a:lnTo>
                    <a:lnTo>
                      <a:pt x="1720" y="531"/>
                    </a:lnTo>
                    <a:lnTo>
                      <a:pt x="1791" y="531"/>
                    </a:lnTo>
                    <a:lnTo>
                      <a:pt x="1791" y="630"/>
                    </a:lnTo>
                    <a:lnTo>
                      <a:pt x="1850" y="630"/>
                    </a:lnTo>
                    <a:lnTo>
                      <a:pt x="1850" y="709"/>
                    </a:lnTo>
                    <a:lnTo>
                      <a:pt x="1922" y="709"/>
                    </a:lnTo>
                    <a:lnTo>
                      <a:pt x="1922" y="647"/>
                    </a:lnTo>
                    <a:lnTo>
                      <a:pt x="2012" y="647"/>
                    </a:lnTo>
                    <a:lnTo>
                      <a:pt x="2018" y="531"/>
                    </a:lnTo>
                    <a:lnTo>
                      <a:pt x="2063" y="654"/>
                    </a:lnTo>
                    <a:lnTo>
                      <a:pt x="2063" y="400"/>
                    </a:lnTo>
                    <a:lnTo>
                      <a:pt x="2096" y="315"/>
                    </a:lnTo>
                    <a:lnTo>
                      <a:pt x="2153" y="391"/>
                    </a:lnTo>
                    <a:lnTo>
                      <a:pt x="2153" y="516"/>
                    </a:lnTo>
                    <a:lnTo>
                      <a:pt x="2252" y="516"/>
                    </a:lnTo>
                    <a:lnTo>
                      <a:pt x="2252" y="554"/>
                    </a:lnTo>
                    <a:lnTo>
                      <a:pt x="2309" y="554"/>
                    </a:lnTo>
                    <a:lnTo>
                      <a:pt x="2309" y="469"/>
                    </a:lnTo>
                    <a:lnTo>
                      <a:pt x="2328" y="400"/>
                    </a:lnTo>
                    <a:lnTo>
                      <a:pt x="2490" y="400"/>
                    </a:lnTo>
                    <a:lnTo>
                      <a:pt x="2536" y="469"/>
                    </a:lnTo>
                    <a:lnTo>
                      <a:pt x="2536" y="569"/>
                    </a:lnTo>
                    <a:lnTo>
                      <a:pt x="2581" y="531"/>
                    </a:lnTo>
                    <a:lnTo>
                      <a:pt x="2658" y="531"/>
                    </a:lnTo>
                    <a:lnTo>
                      <a:pt x="2692" y="569"/>
                    </a:lnTo>
                    <a:lnTo>
                      <a:pt x="2692" y="694"/>
                    </a:lnTo>
                    <a:lnTo>
                      <a:pt x="2743" y="694"/>
                    </a:lnTo>
                    <a:lnTo>
                      <a:pt x="2743" y="592"/>
                    </a:lnTo>
                    <a:lnTo>
                      <a:pt x="2783" y="592"/>
                    </a:lnTo>
                    <a:lnTo>
                      <a:pt x="2783" y="414"/>
                    </a:lnTo>
                    <a:lnTo>
                      <a:pt x="2808" y="353"/>
                    </a:lnTo>
                    <a:lnTo>
                      <a:pt x="2924" y="353"/>
                    </a:lnTo>
                    <a:lnTo>
                      <a:pt x="2964" y="431"/>
                    </a:lnTo>
                    <a:lnTo>
                      <a:pt x="2964" y="586"/>
                    </a:lnTo>
                    <a:lnTo>
                      <a:pt x="3060" y="586"/>
                    </a:lnTo>
                    <a:lnTo>
                      <a:pt x="3060" y="478"/>
                    </a:lnTo>
                    <a:lnTo>
                      <a:pt x="3126" y="478"/>
                    </a:lnTo>
                    <a:lnTo>
                      <a:pt x="3126" y="199"/>
                    </a:lnTo>
                    <a:lnTo>
                      <a:pt x="3157" y="123"/>
                    </a:lnTo>
                    <a:lnTo>
                      <a:pt x="3168" y="112"/>
                    </a:lnTo>
                    <a:lnTo>
                      <a:pt x="3180" y="104"/>
                    </a:lnTo>
                    <a:lnTo>
                      <a:pt x="3195" y="93"/>
                    </a:lnTo>
                    <a:lnTo>
                      <a:pt x="3214" y="84"/>
                    </a:lnTo>
                    <a:lnTo>
                      <a:pt x="3233" y="78"/>
                    </a:lnTo>
                    <a:lnTo>
                      <a:pt x="3254" y="80"/>
                    </a:lnTo>
                    <a:lnTo>
                      <a:pt x="3275" y="89"/>
                    </a:lnTo>
                    <a:lnTo>
                      <a:pt x="3294" y="108"/>
                    </a:lnTo>
                    <a:lnTo>
                      <a:pt x="3313" y="137"/>
                    </a:lnTo>
                    <a:lnTo>
                      <a:pt x="3338" y="169"/>
                    </a:lnTo>
                    <a:lnTo>
                      <a:pt x="3475" y="169"/>
                    </a:lnTo>
                    <a:lnTo>
                      <a:pt x="3475" y="239"/>
                    </a:lnTo>
                    <a:lnTo>
                      <a:pt x="3526" y="239"/>
                    </a:lnTo>
                    <a:lnTo>
                      <a:pt x="3526" y="408"/>
                    </a:lnTo>
                    <a:lnTo>
                      <a:pt x="3591" y="408"/>
                    </a:lnTo>
                    <a:lnTo>
                      <a:pt x="3591" y="330"/>
                    </a:lnTo>
                    <a:lnTo>
                      <a:pt x="3656" y="330"/>
                    </a:lnTo>
                    <a:lnTo>
                      <a:pt x="3656" y="484"/>
                    </a:lnTo>
                    <a:lnTo>
                      <a:pt x="3747" y="484"/>
                    </a:lnTo>
                    <a:lnTo>
                      <a:pt x="3747" y="108"/>
                    </a:lnTo>
                    <a:lnTo>
                      <a:pt x="3850" y="76"/>
                    </a:lnTo>
                    <a:lnTo>
                      <a:pt x="4037" y="91"/>
                    </a:lnTo>
                    <a:lnTo>
                      <a:pt x="4037" y="516"/>
                    </a:lnTo>
                    <a:lnTo>
                      <a:pt x="4073" y="558"/>
                    </a:lnTo>
                    <a:lnTo>
                      <a:pt x="4073" y="677"/>
                    </a:lnTo>
                    <a:lnTo>
                      <a:pt x="4193" y="677"/>
                    </a:lnTo>
                    <a:lnTo>
                      <a:pt x="4193" y="408"/>
                    </a:lnTo>
                    <a:lnTo>
                      <a:pt x="4336" y="408"/>
                    </a:lnTo>
                    <a:lnTo>
                      <a:pt x="4374" y="315"/>
                    </a:lnTo>
                    <a:lnTo>
                      <a:pt x="4433" y="408"/>
                    </a:lnTo>
                    <a:lnTo>
                      <a:pt x="4433" y="478"/>
                    </a:lnTo>
                    <a:lnTo>
                      <a:pt x="4523" y="478"/>
                    </a:lnTo>
                    <a:lnTo>
                      <a:pt x="4523" y="269"/>
                    </a:lnTo>
                    <a:lnTo>
                      <a:pt x="4826" y="269"/>
                    </a:lnTo>
                    <a:lnTo>
                      <a:pt x="4826" y="222"/>
                    </a:lnTo>
                    <a:lnTo>
                      <a:pt x="4917" y="222"/>
                    </a:lnTo>
                    <a:lnTo>
                      <a:pt x="4911" y="129"/>
                    </a:lnTo>
                    <a:lnTo>
                      <a:pt x="4989" y="129"/>
                    </a:lnTo>
                    <a:lnTo>
                      <a:pt x="4989" y="307"/>
                    </a:lnTo>
                    <a:lnTo>
                      <a:pt x="5047" y="307"/>
                    </a:lnTo>
                    <a:lnTo>
                      <a:pt x="5047"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a:p>
            </p:txBody>
          </p:sp>
          <p:sp>
            <p:nvSpPr>
              <p:cNvPr id="4105" name="Freeform 9"/>
              <p:cNvSpPr>
                <a:spLocks noEditPoints="1"/>
              </p:cNvSpPr>
              <p:nvPr/>
            </p:nvSpPr>
            <p:spPr bwMode="auto">
              <a:xfrm>
                <a:off x="582613" y="1166812"/>
                <a:ext cx="2255838" cy="5233988"/>
              </a:xfrm>
              <a:custGeom>
                <a:avLst/>
                <a:gdLst/>
                <a:ahLst/>
                <a:cxnLst>
                  <a:cxn ang="0">
                    <a:pos x="501" y="1049"/>
                  </a:cxn>
                  <a:cxn ang="0">
                    <a:pos x="549" y="1053"/>
                  </a:cxn>
                  <a:cxn ang="0">
                    <a:pos x="524" y="1013"/>
                  </a:cxn>
                  <a:cxn ang="0">
                    <a:pos x="520" y="983"/>
                  </a:cxn>
                  <a:cxn ang="0">
                    <a:pos x="459" y="939"/>
                  </a:cxn>
                  <a:cxn ang="0">
                    <a:pos x="440" y="894"/>
                  </a:cxn>
                  <a:cxn ang="0">
                    <a:pos x="312" y="21"/>
                  </a:cxn>
                  <a:cxn ang="0">
                    <a:pos x="335" y="52"/>
                  </a:cxn>
                  <a:cxn ang="0">
                    <a:pos x="341" y="88"/>
                  </a:cxn>
                  <a:cxn ang="0">
                    <a:pos x="394" y="224"/>
                  </a:cxn>
                  <a:cxn ang="0">
                    <a:pos x="345" y="281"/>
                  </a:cxn>
                  <a:cxn ang="0">
                    <a:pos x="354" y="389"/>
                  </a:cxn>
                  <a:cxn ang="0">
                    <a:pos x="364" y="605"/>
                  </a:cxn>
                  <a:cxn ang="0">
                    <a:pos x="404" y="822"/>
                  </a:cxn>
                  <a:cxn ang="0">
                    <a:pos x="558" y="814"/>
                  </a:cxn>
                  <a:cxn ang="0">
                    <a:pos x="638" y="761"/>
                  </a:cxn>
                  <a:cxn ang="0">
                    <a:pos x="722" y="765"/>
                  </a:cxn>
                  <a:cxn ang="0">
                    <a:pos x="796" y="810"/>
                  </a:cxn>
                  <a:cxn ang="0">
                    <a:pos x="831" y="888"/>
                  </a:cxn>
                  <a:cxn ang="0">
                    <a:pos x="836" y="990"/>
                  </a:cxn>
                  <a:cxn ang="0">
                    <a:pos x="831" y="1045"/>
                  </a:cxn>
                  <a:cxn ang="0">
                    <a:pos x="840" y="1142"/>
                  </a:cxn>
                  <a:cxn ang="0">
                    <a:pos x="865" y="1218"/>
                  </a:cxn>
                  <a:cxn ang="0">
                    <a:pos x="1012" y="1389"/>
                  </a:cxn>
                  <a:cxn ang="0">
                    <a:pos x="1116" y="1550"/>
                  </a:cxn>
                  <a:cxn ang="0">
                    <a:pos x="1381" y="1527"/>
                  </a:cxn>
                  <a:cxn ang="0">
                    <a:pos x="1299" y="1783"/>
                  </a:cxn>
                  <a:cxn ang="0">
                    <a:pos x="1242" y="1825"/>
                  </a:cxn>
                  <a:cxn ang="0">
                    <a:pos x="1231" y="1948"/>
                  </a:cxn>
                  <a:cxn ang="0">
                    <a:pos x="1175" y="2064"/>
                  </a:cxn>
                  <a:cxn ang="0">
                    <a:pos x="1158" y="2111"/>
                  </a:cxn>
                  <a:cxn ang="0">
                    <a:pos x="1177" y="2348"/>
                  </a:cxn>
                  <a:cxn ang="0">
                    <a:pos x="1141" y="2546"/>
                  </a:cxn>
                  <a:cxn ang="0">
                    <a:pos x="1137" y="2908"/>
                  </a:cxn>
                  <a:cxn ang="0">
                    <a:pos x="1208" y="3101"/>
                  </a:cxn>
                  <a:cxn ang="0">
                    <a:pos x="42" y="3039"/>
                  </a:cxn>
                  <a:cxn ang="0">
                    <a:pos x="293" y="2898"/>
                  </a:cxn>
                  <a:cxn ang="0">
                    <a:pos x="274" y="2716"/>
                  </a:cxn>
                  <a:cxn ang="0">
                    <a:pos x="293" y="2455"/>
                  </a:cxn>
                  <a:cxn ang="0">
                    <a:pos x="312" y="2293"/>
                  </a:cxn>
                  <a:cxn ang="0">
                    <a:pos x="297" y="2128"/>
                  </a:cxn>
                  <a:cxn ang="0">
                    <a:pos x="267" y="2003"/>
                  </a:cxn>
                  <a:cxn ang="0">
                    <a:pos x="288" y="1859"/>
                  </a:cxn>
                  <a:cxn ang="0">
                    <a:pos x="253" y="1732"/>
                  </a:cxn>
                  <a:cxn ang="0">
                    <a:pos x="288" y="1518"/>
                  </a:cxn>
                  <a:cxn ang="0">
                    <a:pos x="276" y="1432"/>
                  </a:cxn>
                  <a:cxn ang="0">
                    <a:pos x="284" y="1326"/>
                  </a:cxn>
                  <a:cxn ang="0">
                    <a:pos x="253" y="1210"/>
                  </a:cxn>
                  <a:cxn ang="0">
                    <a:pos x="210" y="1140"/>
                  </a:cxn>
                  <a:cxn ang="0">
                    <a:pos x="200" y="1038"/>
                  </a:cxn>
                  <a:cxn ang="0">
                    <a:pos x="272" y="911"/>
                  </a:cxn>
                  <a:cxn ang="0">
                    <a:pos x="265" y="833"/>
                  </a:cxn>
                  <a:cxn ang="0">
                    <a:pos x="232" y="655"/>
                  </a:cxn>
                  <a:cxn ang="0">
                    <a:pos x="223" y="440"/>
                  </a:cxn>
                  <a:cxn ang="0">
                    <a:pos x="196" y="336"/>
                  </a:cxn>
                  <a:cxn ang="0">
                    <a:pos x="147" y="228"/>
                  </a:cxn>
                  <a:cxn ang="0">
                    <a:pos x="152" y="141"/>
                  </a:cxn>
                  <a:cxn ang="0">
                    <a:pos x="217" y="74"/>
                  </a:cxn>
                  <a:cxn ang="0">
                    <a:pos x="227" y="31"/>
                  </a:cxn>
                  <a:cxn ang="0">
                    <a:pos x="318" y="0"/>
                  </a:cxn>
                </a:cxnLst>
                <a:rect l="0" t="0" r="r" b="b"/>
                <a:pathLst>
                  <a:path w="1421" h="3297">
                    <a:moveTo>
                      <a:pt x="469" y="983"/>
                    </a:moveTo>
                    <a:lnTo>
                      <a:pt x="471" y="1006"/>
                    </a:lnTo>
                    <a:lnTo>
                      <a:pt x="474" y="1021"/>
                    </a:lnTo>
                    <a:lnTo>
                      <a:pt x="474" y="1032"/>
                    </a:lnTo>
                    <a:lnTo>
                      <a:pt x="490" y="1040"/>
                    </a:lnTo>
                    <a:lnTo>
                      <a:pt x="501" y="1049"/>
                    </a:lnTo>
                    <a:lnTo>
                      <a:pt x="511" y="1059"/>
                    </a:lnTo>
                    <a:lnTo>
                      <a:pt x="518" y="1068"/>
                    </a:lnTo>
                    <a:lnTo>
                      <a:pt x="520" y="1070"/>
                    </a:lnTo>
                    <a:lnTo>
                      <a:pt x="558" y="1068"/>
                    </a:lnTo>
                    <a:lnTo>
                      <a:pt x="554" y="1059"/>
                    </a:lnTo>
                    <a:lnTo>
                      <a:pt x="549" y="1053"/>
                    </a:lnTo>
                    <a:lnTo>
                      <a:pt x="547" y="1047"/>
                    </a:lnTo>
                    <a:lnTo>
                      <a:pt x="545" y="1042"/>
                    </a:lnTo>
                    <a:lnTo>
                      <a:pt x="543" y="1040"/>
                    </a:lnTo>
                    <a:lnTo>
                      <a:pt x="543" y="1038"/>
                    </a:lnTo>
                    <a:lnTo>
                      <a:pt x="528" y="1034"/>
                    </a:lnTo>
                    <a:lnTo>
                      <a:pt x="524" y="1013"/>
                    </a:lnTo>
                    <a:lnTo>
                      <a:pt x="535" y="1013"/>
                    </a:lnTo>
                    <a:lnTo>
                      <a:pt x="528" y="1002"/>
                    </a:lnTo>
                    <a:lnTo>
                      <a:pt x="524" y="996"/>
                    </a:lnTo>
                    <a:lnTo>
                      <a:pt x="522" y="990"/>
                    </a:lnTo>
                    <a:lnTo>
                      <a:pt x="520" y="985"/>
                    </a:lnTo>
                    <a:lnTo>
                      <a:pt x="520" y="983"/>
                    </a:lnTo>
                    <a:lnTo>
                      <a:pt x="469" y="983"/>
                    </a:lnTo>
                    <a:close/>
                    <a:moveTo>
                      <a:pt x="440" y="894"/>
                    </a:moveTo>
                    <a:lnTo>
                      <a:pt x="442" y="899"/>
                    </a:lnTo>
                    <a:lnTo>
                      <a:pt x="448" y="909"/>
                    </a:lnTo>
                    <a:lnTo>
                      <a:pt x="453" y="924"/>
                    </a:lnTo>
                    <a:lnTo>
                      <a:pt x="459" y="939"/>
                    </a:lnTo>
                    <a:lnTo>
                      <a:pt x="461" y="951"/>
                    </a:lnTo>
                    <a:lnTo>
                      <a:pt x="522" y="949"/>
                    </a:lnTo>
                    <a:lnTo>
                      <a:pt x="520" y="947"/>
                    </a:lnTo>
                    <a:lnTo>
                      <a:pt x="520" y="926"/>
                    </a:lnTo>
                    <a:lnTo>
                      <a:pt x="524" y="903"/>
                    </a:lnTo>
                    <a:lnTo>
                      <a:pt x="440" y="894"/>
                    </a:lnTo>
                    <a:close/>
                    <a:moveTo>
                      <a:pt x="318" y="0"/>
                    </a:moveTo>
                    <a:lnTo>
                      <a:pt x="320" y="0"/>
                    </a:lnTo>
                    <a:lnTo>
                      <a:pt x="320" y="4"/>
                    </a:lnTo>
                    <a:lnTo>
                      <a:pt x="318" y="6"/>
                    </a:lnTo>
                    <a:lnTo>
                      <a:pt x="314" y="14"/>
                    </a:lnTo>
                    <a:lnTo>
                      <a:pt x="312" y="21"/>
                    </a:lnTo>
                    <a:lnTo>
                      <a:pt x="309" y="25"/>
                    </a:lnTo>
                    <a:lnTo>
                      <a:pt x="307" y="27"/>
                    </a:lnTo>
                    <a:lnTo>
                      <a:pt x="305" y="31"/>
                    </a:lnTo>
                    <a:lnTo>
                      <a:pt x="337" y="23"/>
                    </a:lnTo>
                    <a:lnTo>
                      <a:pt x="328" y="42"/>
                    </a:lnTo>
                    <a:lnTo>
                      <a:pt x="335" y="52"/>
                    </a:lnTo>
                    <a:lnTo>
                      <a:pt x="349" y="50"/>
                    </a:lnTo>
                    <a:lnTo>
                      <a:pt x="341" y="67"/>
                    </a:lnTo>
                    <a:lnTo>
                      <a:pt x="343" y="74"/>
                    </a:lnTo>
                    <a:lnTo>
                      <a:pt x="343" y="80"/>
                    </a:lnTo>
                    <a:lnTo>
                      <a:pt x="341" y="86"/>
                    </a:lnTo>
                    <a:lnTo>
                      <a:pt x="341" y="88"/>
                    </a:lnTo>
                    <a:lnTo>
                      <a:pt x="337" y="93"/>
                    </a:lnTo>
                    <a:lnTo>
                      <a:pt x="366" y="124"/>
                    </a:lnTo>
                    <a:lnTo>
                      <a:pt x="385" y="154"/>
                    </a:lnTo>
                    <a:lnTo>
                      <a:pt x="396" y="181"/>
                    </a:lnTo>
                    <a:lnTo>
                      <a:pt x="398" y="205"/>
                    </a:lnTo>
                    <a:lnTo>
                      <a:pt x="394" y="224"/>
                    </a:lnTo>
                    <a:lnTo>
                      <a:pt x="387" y="241"/>
                    </a:lnTo>
                    <a:lnTo>
                      <a:pt x="377" y="256"/>
                    </a:lnTo>
                    <a:lnTo>
                      <a:pt x="364" y="266"/>
                    </a:lnTo>
                    <a:lnTo>
                      <a:pt x="356" y="275"/>
                    </a:lnTo>
                    <a:lnTo>
                      <a:pt x="347" y="279"/>
                    </a:lnTo>
                    <a:lnTo>
                      <a:pt x="345" y="281"/>
                    </a:lnTo>
                    <a:lnTo>
                      <a:pt x="335" y="294"/>
                    </a:lnTo>
                    <a:lnTo>
                      <a:pt x="333" y="304"/>
                    </a:lnTo>
                    <a:lnTo>
                      <a:pt x="333" y="313"/>
                    </a:lnTo>
                    <a:lnTo>
                      <a:pt x="335" y="317"/>
                    </a:lnTo>
                    <a:lnTo>
                      <a:pt x="347" y="353"/>
                    </a:lnTo>
                    <a:lnTo>
                      <a:pt x="354" y="389"/>
                    </a:lnTo>
                    <a:lnTo>
                      <a:pt x="351" y="427"/>
                    </a:lnTo>
                    <a:lnTo>
                      <a:pt x="347" y="461"/>
                    </a:lnTo>
                    <a:lnTo>
                      <a:pt x="347" y="492"/>
                    </a:lnTo>
                    <a:lnTo>
                      <a:pt x="349" y="526"/>
                    </a:lnTo>
                    <a:lnTo>
                      <a:pt x="356" y="575"/>
                    </a:lnTo>
                    <a:lnTo>
                      <a:pt x="364" y="605"/>
                    </a:lnTo>
                    <a:lnTo>
                      <a:pt x="373" y="638"/>
                    </a:lnTo>
                    <a:lnTo>
                      <a:pt x="381" y="679"/>
                    </a:lnTo>
                    <a:lnTo>
                      <a:pt x="387" y="719"/>
                    </a:lnTo>
                    <a:lnTo>
                      <a:pt x="396" y="759"/>
                    </a:lnTo>
                    <a:lnTo>
                      <a:pt x="400" y="793"/>
                    </a:lnTo>
                    <a:lnTo>
                      <a:pt x="404" y="822"/>
                    </a:lnTo>
                    <a:lnTo>
                      <a:pt x="408" y="841"/>
                    </a:lnTo>
                    <a:lnTo>
                      <a:pt x="408" y="848"/>
                    </a:lnTo>
                    <a:lnTo>
                      <a:pt x="539" y="848"/>
                    </a:lnTo>
                    <a:lnTo>
                      <a:pt x="541" y="839"/>
                    </a:lnTo>
                    <a:lnTo>
                      <a:pt x="547" y="827"/>
                    </a:lnTo>
                    <a:lnTo>
                      <a:pt x="558" y="814"/>
                    </a:lnTo>
                    <a:lnTo>
                      <a:pt x="564" y="806"/>
                    </a:lnTo>
                    <a:lnTo>
                      <a:pt x="568" y="801"/>
                    </a:lnTo>
                    <a:lnTo>
                      <a:pt x="448" y="641"/>
                    </a:lnTo>
                    <a:lnTo>
                      <a:pt x="604" y="782"/>
                    </a:lnTo>
                    <a:lnTo>
                      <a:pt x="621" y="770"/>
                    </a:lnTo>
                    <a:lnTo>
                      <a:pt x="638" y="761"/>
                    </a:lnTo>
                    <a:lnTo>
                      <a:pt x="653" y="757"/>
                    </a:lnTo>
                    <a:lnTo>
                      <a:pt x="659" y="755"/>
                    </a:lnTo>
                    <a:lnTo>
                      <a:pt x="669" y="556"/>
                    </a:lnTo>
                    <a:lnTo>
                      <a:pt x="699" y="759"/>
                    </a:lnTo>
                    <a:lnTo>
                      <a:pt x="709" y="761"/>
                    </a:lnTo>
                    <a:lnTo>
                      <a:pt x="722" y="765"/>
                    </a:lnTo>
                    <a:lnTo>
                      <a:pt x="737" y="770"/>
                    </a:lnTo>
                    <a:lnTo>
                      <a:pt x="747" y="774"/>
                    </a:lnTo>
                    <a:lnTo>
                      <a:pt x="751" y="776"/>
                    </a:lnTo>
                    <a:lnTo>
                      <a:pt x="890" y="634"/>
                    </a:lnTo>
                    <a:lnTo>
                      <a:pt x="785" y="797"/>
                    </a:lnTo>
                    <a:lnTo>
                      <a:pt x="796" y="810"/>
                    </a:lnTo>
                    <a:lnTo>
                      <a:pt x="806" y="825"/>
                    </a:lnTo>
                    <a:lnTo>
                      <a:pt x="812" y="835"/>
                    </a:lnTo>
                    <a:lnTo>
                      <a:pt x="815" y="839"/>
                    </a:lnTo>
                    <a:lnTo>
                      <a:pt x="998" y="784"/>
                    </a:lnTo>
                    <a:lnTo>
                      <a:pt x="827" y="873"/>
                    </a:lnTo>
                    <a:lnTo>
                      <a:pt x="831" y="888"/>
                    </a:lnTo>
                    <a:lnTo>
                      <a:pt x="834" y="903"/>
                    </a:lnTo>
                    <a:lnTo>
                      <a:pt x="836" y="916"/>
                    </a:lnTo>
                    <a:lnTo>
                      <a:pt x="836" y="920"/>
                    </a:lnTo>
                    <a:lnTo>
                      <a:pt x="1029" y="937"/>
                    </a:lnTo>
                    <a:lnTo>
                      <a:pt x="836" y="951"/>
                    </a:lnTo>
                    <a:lnTo>
                      <a:pt x="836" y="990"/>
                    </a:lnTo>
                    <a:lnTo>
                      <a:pt x="840" y="992"/>
                    </a:lnTo>
                    <a:lnTo>
                      <a:pt x="842" y="1000"/>
                    </a:lnTo>
                    <a:lnTo>
                      <a:pt x="827" y="1006"/>
                    </a:lnTo>
                    <a:lnTo>
                      <a:pt x="827" y="1021"/>
                    </a:lnTo>
                    <a:lnTo>
                      <a:pt x="829" y="1034"/>
                    </a:lnTo>
                    <a:lnTo>
                      <a:pt x="831" y="1045"/>
                    </a:lnTo>
                    <a:lnTo>
                      <a:pt x="834" y="1049"/>
                    </a:lnTo>
                    <a:lnTo>
                      <a:pt x="840" y="1068"/>
                    </a:lnTo>
                    <a:lnTo>
                      <a:pt x="846" y="1089"/>
                    </a:lnTo>
                    <a:lnTo>
                      <a:pt x="846" y="1108"/>
                    </a:lnTo>
                    <a:lnTo>
                      <a:pt x="844" y="1116"/>
                    </a:lnTo>
                    <a:lnTo>
                      <a:pt x="840" y="1142"/>
                    </a:lnTo>
                    <a:lnTo>
                      <a:pt x="836" y="1148"/>
                    </a:lnTo>
                    <a:lnTo>
                      <a:pt x="842" y="1155"/>
                    </a:lnTo>
                    <a:lnTo>
                      <a:pt x="846" y="1165"/>
                    </a:lnTo>
                    <a:lnTo>
                      <a:pt x="850" y="1182"/>
                    </a:lnTo>
                    <a:lnTo>
                      <a:pt x="859" y="1212"/>
                    </a:lnTo>
                    <a:lnTo>
                      <a:pt x="865" y="1218"/>
                    </a:lnTo>
                    <a:lnTo>
                      <a:pt x="907" y="1239"/>
                    </a:lnTo>
                    <a:lnTo>
                      <a:pt x="941" y="1267"/>
                    </a:lnTo>
                    <a:lnTo>
                      <a:pt x="968" y="1296"/>
                    </a:lnTo>
                    <a:lnTo>
                      <a:pt x="987" y="1328"/>
                    </a:lnTo>
                    <a:lnTo>
                      <a:pt x="1002" y="1360"/>
                    </a:lnTo>
                    <a:lnTo>
                      <a:pt x="1012" y="1389"/>
                    </a:lnTo>
                    <a:lnTo>
                      <a:pt x="1017" y="1417"/>
                    </a:lnTo>
                    <a:lnTo>
                      <a:pt x="1021" y="1438"/>
                    </a:lnTo>
                    <a:lnTo>
                      <a:pt x="1021" y="1457"/>
                    </a:lnTo>
                    <a:lnTo>
                      <a:pt x="1080" y="1544"/>
                    </a:lnTo>
                    <a:lnTo>
                      <a:pt x="1101" y="1546"/>
                    </a:lnTo>
                    <a:lnTo>
                      <a:pt x="1116" y="1550"/>
                    </a:lnTo>
                    <a:lnTo>
                      <a:pt x="1126" y="1554"/>
                    </a:lnTo>
                    <a:lnTo>
                      <a:pt x="1130" y="1556"/>
                    </a:lnTo>
                    <a:lnTo>
                      <a:pt x="1227" y="1430"/>
                    </a:lnTo>
                    <a:lnTo>
                      <a:pt x="1398" y="1425"/>
                    </a:lnTo>
                    <a:lnTo>
                      <a:pt x="1421" y="1453"/>
                    </a:lnTo>
                    <a:lnTo>
                      <a:pt x="1381" y="1527"/>
                    </a:lnTo>
                    <a:lnTo>
                      <a:pt x="1398" y="1567"/>
                    </a:lnTo>
                    <a:lnTo>
                      <a:pt x="1377" y="1635"/>
                    </a:lnTo>
                    <a:lnTo>
                      <a:pt x="1356" y="1688"/>
                    </a:lnTo>
                    <a:lnTo>
                      <a:pt x="1337" y="1730"/>
                    </a:lnTo>
                    <a:lnTo>
                      <a:pt x="1318" y="1762"/>
                    </a:lnTo>
                    <a:lnTo>
                      <a:pt x="1299" y="1783"/>
                    </a:lnTo>
                    <a:lnTo>
                      <a:pt x="1282" y="1800"/>
                    </a:lnTo>
                    <a:lnTo>
                      <a:pt x="1267" y="1808"/>
                    </a:lnTo>
                    <a:lnTo>
                      <a:pt x="1257" y="1812"/>
                    </a:lnTo>
                    <a:lnTo>
                      <a:pt x="1248" y="1815"/>
                    </a:lnTo>
                    <a:lnTo>
                      <a:pt x="1240" y="1815"/>
                    </a:lnTo>
                    <a:lnTo>
                      <a:pt x="1242" y="1825"/>
                    </a:lnTo>
                    <a:lnTo>
                      <a:pt x="1242" y="1844"/>
                    </a:lnTo>
                    <a:lnTo>
                      <a:pt x="1240" y="1865"/>
                    </a:lnTo>
                    <a:lnTo>
                      <a:pt x="1238" y="1891"/>
                    </a:lnTo>
                    <a:lnTo>
                      <a:pt x="1236" y="1914"/>
                    </a:lnTo>
                    <a:lnTo>
                      <a:pt x="1233" y="1935"/>
                    </a:lnTo>
                    <a:lnTo>
                      <a:pt x="1231" y="1948"/>
                    </a:lnTo>
                    <a:lnTo>
                      <a:pt x="1231" y="1954"/>
                    </a:lnTo>
                    <a:lnTo>
                      <a:pt x="1223" y="1994"/>
                    </a:lnTo>
                    <a:lnTo>
                      <a:pt x="1212" y="2024"/>
                    </a:lnTo>
                    <a:lnTo>
                      <a:pt x="1200" y="2045"/>
                    </a:lnTo>
                    <a:lnTo>
                      <a:pt x="1187" y="2058"/>
                    </a:lnTo>
                    <a:lnTo>
                      <a:pt x="1175" y="2064"/>
                    </a:lnTo>
                    <a:lnTo>
                      <a:pt x="1164" y="2068"/>
                    </a:lnTo>
                    <a:lnTo>
                      <a:pt x="1156" y="2068"/>
                    </a:lnTo>
                    <a:lnTo>
                      <a:pt x="1149" y="2066"/>
                    </a:lnTo>
                    <a:lnTo>
                      <a:pt x="1147" y="2066"/>
                    </a:lnTo>
                    <a:lnTo>
                      <a:pt x="1151" y="2083"/>
                    </a:lnTo>
                    <a:lnTo>
                      <a:pt x="1158" y="2111"/>
                    </a:lnTo>
                    <a:lnTo>
                      <a:pt x="1162" y="2145"/>
                    </a:lnTo>
                    <a:lnTo>
                      <a:pt x="1164" y="2185"/>
                    </a:lnTo>
                    <a:lnTo>
                      <a:pt x="1168" y="2227"/>
                    </a:lnTo>
                    <a:lnTo>
                      <a:pt x="1172" y="2271"/>
                    </a:lnTo>
                    <a:lnTo>
                      <a:pt x="1175" y="2312"/>
                    </a:lnTo>
                    <a:lnTo>
                      <a:pt x="1177" y="2348"/>
                    </a:lnTo>
                    <a:lnTo>
                      <a:pt x="1177" y="2377"/>
                    </a:lnTo>
                    <a:lnTo>
                      <a:pt x="1179" y="2396"/>
                    </a:lnTo>
                    <a:lnTo>
                      <a:pt x="1179" y="2403"/>
                    </a:lnTo>
                    <a:lnTo>
                      <a:pt x="1156" y="2434"/>
                    </a:lnTo>
                    <a:lnTo>
                      <a:pt x="1164" y="2510"/>
                    </a:lnTo>
                    <a:lnTo>
                      <a:pt x="1141" y="2546"/>
                    </a:lnTo>
                    <a:lnTo>
                      <a:pt x="1156" y="2711"/>
                    </a:lnTo>
                    <a:lnTo>
                      <a:pt x="1118" y="2762"/>
                    </a:lnTo>
                    <a:lnTo>
                      <a:pt x="1122" y="2800"/>
                    </a:lnTo>
                    <a:lnTo>
                      <a:pt x="1128" y="2838"/>
                    </a:lnTo>
                    <a:lnTo>
                      <a:pt x="1132" y="2874"/>
                    </a:lnTo>
                    <a:lnTo>
                      <a:pt x="1137" y="2908"/>
                    </a:lnTo>
                    <a:lnTo>
                      <a:pt x="1141" y="2938"/>
                    </a:lnTo>
                    <a:lnTo>
                      <a:pt x="1145" y="2961"/>
                    </a:lnTo>
                    <a:lnTo>
                      <a:pt x="1147" y="2976"/>
                    </a:lnTo>
                    <a:lnTo>
                      <a:pt x="1147" y="2982"/>
                    </a:lnTo>
                    <a:lnTo>
                      <a:pt x="1200" y="3005"/>
                    </a:lnTo>
                    <a:lnTo>
                      <a:pt x="1208" y="3101"/>
                    </a:lnTo>
                    <a:lnTo>
                      <a:pt x="1263" y="3130"/>
                    </a:lnTo>
                    <a:lnTo>
                      <a:pt x="1263" y="3297"/>
                    </a:lnTo>
                    <a:lnTo>
                      <a:pt x="0" y="3297"/>
                    </a:lnTo>
                    <a:lnTo>
                      <a:pt x="0" y="3149"/>
                    </a:lnTo>
                    <a:lnTo>
                      <a:pt x="40" y="3130"/>
                    </a:lnTo>
                    <a:lnTo>
                      <a:pt x="42" y="3039"/>
                    </a:lnTo>
                    <a:lnTo>
                      <a:pt x="124" y="2989"/>
                    </a:lnTo>
                    <a:lnTo>
                      <a:pt x="265" y="2982"/>
                    </a:lnTo>
                    <a:lnTo>
                      <a:pt x="282" y="2955"/>
                    </a:lnTo>
                    <a:lnTo>
                      <a:pt x="290" y="2931"/>
                    </a:lnTo>
                    <a:lnTo>
                      <a:pt x="293" y="2912"/>
                    </a:lnTo>
                    <a:lnTo>
                      <a:pt x="293" y="2898"/>
                    </a:lnTo>
                    <a:lnTo>
                      <a:pt x="290" y="2889"/>
                    </a:lnTo>
                    <a:lnTo>
                      <a:pt x="288" y="2887"/>
                    </a:lnTo>
                    <a:lnTo>
                      <a:pt x="280" y="2853"/>
                    </a:lnTo>
                    <a:lnTo>
                      <a:pt x="276" y="2811"/>
                    </a:lnTo>
                    <a:lnTo>
                      <a:pt x="274" y="2764"/>
                    </a:lnTo>
                    <a:lnTo>
                      <a:pt x="274" y="2716"/>
                    </a:lnTo>
                    <a:lnTo>
                      <a:pt x="278" y="2618"/>
                    </a:lnTo>
                    <a:lnTo>
                      <a:pt x="282" y="2576"/>
                    </a:lnTo>
                    <a:lnTo>
                      <a:pt x="286" y="2538"/>
                    </a:lnTo>
                    <a:lnTo>
                      <a:pt x="288" y="2508"/>
                    </a:lnTo>
                    <a:lnTo>
                      <a:pt x="293" y="2487"/>
                    </a:lnTo>
                    <a:lnTo>
                      <a:pt x="293" y="2455"/>
                    </a:lnTo>
                    <a:lnTo>
                      <a:pt x="295" y="2426"/>
                    </a:lnTo>
                    <a:lnTo>
                      <a:pt x="297" y="2394"/>
                    </a:lnTo>
                    <a:lnTo>
                      <a:pt x="301" y="2362"/>
                    </a:lnTo>
                    <a:lnTo>
                      <a:pt x="305" y="2333"/>
                    </a:lnTo>
                    <a:lnTo>
                      <a:pt x="309" y="2307"/>
                    </a:lnTo>
                    <a:lnTo>
                      <a:pt x="312" y="2293"/>
                    </a:lnTo>
                    <a:lnTo>
                      <a:pt x="314" y="2286"/>
                    </a:lnTo>
                    <a:lnTo>
                      <a:pt x="314" y="2210"/>
                    </a:lnTo>
                    <a:lnTo>
                      <a:pt x="312" y="2200"/>
                    </a:lnTo>
                    <a:lnTo>
                      <a:pt x="309" y="2183"/>
                    </a:lnTo>
                    <a:lnTo>
                      <a:pt x="303" y="2157"/>
                    </a:lnTo>
                    <a:lnTo>
                      <a:pt x="297" y="2128"/>
                    </a:lnTo>
                    <a:lnTo>
                      <a:pt x="293" y="2098"/>
                    </a:lnTo>
                    <a:lnTo>
                      <a:pt x="286" y="2070"/>
                    </a:lnTo>
                    <a:lnTo>
                      <a:pt x="280" y="2047"/>
                    </a:lnTo>
                    <a:lnTo>
                      <a:pt x="278" y="2032"/>
                    </a:lnTo>
                    <a:lnTo>
                      <a:pt x="276" y="2026"/>
                    </a:lnTo>
                    <a:lnTo>
                      <a:pt x="267" y="2003"/>
                    </a:lnTo>
                    <a:lnTo>
                      <a:pt x="265" y="1975"/>
                    </a:lnTo>
                    <a:lnTo>
                      <a:pt x="267" y="1948"/>
                    </a:lnTo>
                    <a:lnTo>
                      <a:pt x="272" y="1920"/>
                    </a:lnTo>
                    <a:lnTo>
                      <a:pt x="278" y="1895"/>
                    </a:lnTo>
                    <a:lnTo>
                      <a:pt x="284" y="1874"/>
                    </a:lnTo>
                    <a:lnTo>
                      <a:pt x="288" y="1859"/>
                    </a:lnTo>
                    <a:lnTo>
                      <a:pt x="290" y="1855"/>
                    </a:lnTo>
                    <a:lnTo>
                      <a:pt x="274" y="1844"/>
                    </a:lnTo>
                    <a:lnTo>
                      <a:pt x="261" y="1825"/>
                    </a:lnTo>
                    <a:lnTo>
                      <a:pt x="255" y="1798"/>
                    </a:lnTo>
                    <a:lnTo>
                      <a:pt x="253" y="1766"/>
                    </a:lnTo>
                    <a:lnTo>
                      <a:pt x="253" y="1732"/>
                    </a:lnTo>
                    <a:lnTo>
                      <a:pt x="255" y="1694"/>
                    </a:lnTo>
                    <a:lnTo>
                      <a:pt x="259" y="1654"/>
                    </a:lnTo>
                    <a:lnTo>
                      <a:pt x="267" y="1616"/>
                    </a:lnTo>
                    <a:lnTo>
                      <a:pt x="274" y="1580"/>
                    </a:lnTo>
                    <a:lnTo>
                      <a:pt x="282" y="1546"/>
                    </a:lnTo>
                    <a:lnTo>
                      <a:pt x="288" y="1518"/>
                    </a:lnTo>
                    <a:lnTo>
                      <a:pt x="293" y="1495"/>
                    </a:lnTo>
                    <a:lnTo>
                      <a:pt x="297" y="1480"/>
                    </a:lnTo>
                    <a:lnTo>
                      <a:pt x="299" y="1476"/>
                    </a:lnTo>
                    <a:lnTo>
                      <a:pt x="286" y="1468"/>
                    </a:lnTo>
                    <a:lnTo>
                      <a:pt x="278" y="1453"/>
                    </a:lnTo>
                    <a:lnTo>
                      <a:pt x="276" y="1432"/>
                    </a:lnTo>
                    <a:lnTo>
                      <a:pt x="280" y="1389"/>
                    </a:lnTo>
                    <a:lnTo>
                      <a:pt x="286" y="1372"/>
                    </a:lnTo>
                    <a:lnTo>
                      <a:pt x="288" y="1360"/>
                    </a:lnTo>
                    <a:lnTo>
                      <a:pt x="290" y="1356"/>
                    </a:lnTo>
                    <a:lnTo>
                      <a:pt x="286" y="1343"/>
                    </a:lnTo>
                    <a:lnTo>
                      <a:pt x="284" y="1326"/>
                    </a:lnTo>
                    <a:lnTo>
                      <a:pt x="284" y="1309"/>
                    </a:lnTo>
                    <a:lnTo>
                      <a:pt x="269" y="1307"/>
                    </a:lnTo>
                    <a:lnTo>
                      <a:pt x="261" y="1294"/>
                    </a:lnTo>
                    <a:lnTo>
                      <a:pt x="255" y="1275"/>
                    </a:lnTo>
                    <a:lnTo>
                      <a:pt x="253" y="1254"/>
                    </a:lnTo>
                    <a:lnTo>
                      <a:pt x="253" y="1210"/>
                    </a:lnTo>
                    <a:lnTo>
                      <a:pt x="255" y="1191"/>
                    </a:lnTo>
                    <a:lnTo>
                      <a:pt x="257" y="1176"/>
                    </a:lnTo>
                    <a:lnTo>
                      <a:pt x="257" y="1171"/>
                    </a:lnTo>
                    <a:lnTo>
                      <a:pt x="238" y="1167"/>
                    </a:lnTo>
                    <a:lnTo>
                      <a:pt x="223" y="1155"/>
                    </a:lnTo>
                    <a:lnTo>
                      <a:pt x="210" y="1140"/>
                    </a:lnTo>
                    <a:lnTo>
                      <a:pt x="202" y="1121"/>
                    </a:lnTo>
                    <a:lnTo>
                      <a:pt x="194" y="1106"/>
                    </a:lnTo>
                    <a:lnTo>
                      <a:pt x="192" y="1093"/>
                    </a:lnTo>
                    <a:lnTo>
                      <a:pt x="189" y="1089"/>
                    </a:lnTo>
                    <a:lnTo>
                      <a:pt x="192" y="1064"/>
                    </a:lnTo>
                    <a:lnTo>
                      <a:pt x="200" y="1038"/>
                    </a:lnTo>
                    <a:lnTo>
                      <a:pt x="210" y="1011"/>
                    </a:lnTo>
                    <a:lnTo>
                      <a:pt x="225" y="985"/>
                    </a:lnTo>
                    <a:lnTo>
                      <a:pt x="238" y="960"/>
                    </a:lnTo>
                    <a:lnTo>
                      <a:pt x="253" y="939"/>
                    </a:lnTo>
                    <a:lnTo>
                      <a:pt x="263" y="922"/>
                    </a:lnTo>
                    <a:lnTo>
                      <a:pt x="272" y="911"/>
                    </a:lnTo>
                    <a:lnTo>
                      <a:pt x="274" y="907"/>
                    </a:lnTo>
                    <a:lnTo>
                      <a:pt x="276" y="894"/>
                    </a:lnTo>
                    <a:lnTo>
                      <a:pt x="274" y="880"/>
                    </a:lnTo>
                    <a:lnTo>
                      <a:pt x="272" y="863"/>
                    </a:lnTo>
                    <a:lnTo>
                      <a:pt x="267" y="846"/>
                    </a:lnTo>
                    <a:lnTo>
                      <a:pt x="265" y="833"/>
                    </a:lnTo>
                    <a:lnTo>
                      <a:pt x="259" y="808"/>
                    </a:lnTo>
                    <a:lnTo>
                      <a:pt x="250" y="780"/>
                    </a:lnTo>
                    <a:lnTo>
                      <a:pt x="242" y="755"/>
                    </a:lnTo>
                    <a:lnTo>
                      <a:pt x="238" y="727"/>
                    </a:lnTo>
                    <a:lnTo>
                      <a:pt x="234" y="702"/>
                    </a:lnTo>
                    <a:lnTo>
                      <a:pt x="232" y="655"/>
                    </a:lnTo>
                    <a:lnTo>
                      <a:pt x="232" y="566"/>
                    </a:lnTo>
                    <a:lnTo>
                      <a:pt x="234" y="545"/>
                    </a:lnTo>
                    <a:lnTo>
                      <a:pt x="236" y="522"/>
                    </a:lnTo>
                    <a:lnTo>
                      <a:pt x="234" y="501"/>
                    </a:lnTo>
                    <a:lnTo>
                      <a:pt x="225" y="459"/>
                    </a:lnTo>
                    <a:lnTo>
                      <a:pt x="223" y="440"/>
                    </a:lnTo>
                    <a:lnTo>
                      <a:pt x="221" y="427"/>
                    </a:lnTo>
                    <a:lnTo>
                      <a:pt x="221" y="421"/>
                    </a:lnTo>
                    <a:lnTo>
                      <a:pt x="213" y="395"/>
                    </a:lnTo>
                    <a:lnTo>
                      <a:pt x="202" y="370"/>
                    </a:lnTo>
                    <a:lnTo>
                      <a:pt x="196" y="344"/>
                    </a:lnTo>
                    <a:lnTo>
                      <a:pt x="196" y="336"/>
                    </a:lnTo>
                    <a:lnTo>
                      <a:pt x="200" y="306"/>
                    </a:lnTo>
                    <a:lnTo>
                      <a:pt x="200" y="291"/>
                    </a:lnTo>
                    <a:lnTo>
                      <a:pt x="198" y="285"/>
                    </a:lnTo>
                    <a:lnTo>
                      <a:pt x="173" y="268"/>
                    </a:lnTo>
                    <a:lnTo>
                      <a:pt x="156" y="249"/>
                    </a:lnTo>
                    <a:lnTo>
                      <a:pt x="147" y="228"/>
                    </a:lnTo>
                    <a:lnTo>
                      <a:pt x="143" y="207"/>
                    </a:lnTo>
                    <a:lnTo>
                      <a:pt x="141" y="186"/>
                    </a:lnTo>
                    <a:lnTo>
                      <a:pt x="143" y="169"/>
                    </a:lnTo>
                    <a:lnTo>
                      <a:pt x="147" y="154"/>
                    </a:lnTo>
                    <a:lnTo>
                      <a:pt x="149" y="146"/>
                    </a:lnTo>
                    <a:lnTo>
                      <a:pt x="152" y="141"/>
                    </a:lnTo>
                    <a:lnTo>
                      <a:pt x="162" y="116"/>
                    </a:lnTo>
                    <a:lnTo>
                      <a:pt x="177" y="99"/>
                    </a:lnTo>
                    <a:lnTo>
                      <a:pt x="189" y="86"/>
                    </a:lnTo>
                    <a:lnTo>
                      <a:pt x="204" y="78"/>
                    </a:lnTo>
                    <a:lnTo>
                      <a:pt x="213" y="74"/>
                    </a:lnTo>
                    <a:lnTo>
                      <a:pt x="217" y="74"/>
                    </a:lnTo>
                    <a:lnTo>
                      <a:pt x="217" y="69"/>
                    </a:lnTo>
                    <a:lnTo>
                      <a:pt x="219" y="63"/>
                    </a:lnTo>
                    <a:lnTo>
                      <a:pt x="219" y="59"/>
                    </a:lnTo>
                    <a:lnTo>
                      <a:pt x="221" y="52"/>
                    </a:lnTo>
                    <a:lnTo>
                      <a:pt x="221" y="48"/>
                    </a:lnTo>
                    <a:lnTo>
                      <a:pt x="227" y="31"/>
                    </a:lnTo>
                    <a:lnTo>
                      <a:pt x="236" y="25"/>
                    </a:lnTo>
                    <a:lnTo>
                      <a:pt x="257" y="12"/>
                    </a:lnTo>
                    <a:lnTo>
                      <a:pt x="265" y="10"/>
                    </a:lnTo>
                    <a:lnTo>
                      <a:pt x="269" y="8"/>
                    </a:lnTo>
                    <a:lnTo>
                      <a:pt x="274" y="19"/>
                    </a:lnTo>
                    <a:lnTo>
                      <a:pt x="318"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a:p>
            </p:txBody>
          </p:sp>
        </p:grpSp>
      </p:grpSp>
      <p:grpSp>
        <p:nvGrpSpPr>
          <p:cNvPr id="8" name="Group 7">
            <a:extLst>
              <a:ext uri="{FF2B5EF4-FFF2-40B4-BE49-F238E27FC236}">
                <a16:creationId xmlns:a16="http://schemas.microsoft.com/office/drawing/2014/main" id="{5682F396-0F1E-1F2F-FC33-0888F10EA7FF}"/>
              </a:ext>
            </a:extLst>
          </p:cNvPr>
          <p:cNvGrpSpPr/>
          <p:nvPr/>
        </p:nvGrpSpPr>
        <p:grpSpPr>
          <a:xfrm>
            <a:off x="599918" y="1374956"/>
            <a:ext cx="11133046" cy="3664384"/>
            <a:chOff x="377219" y="1194586"/>
            <a:chExt cx="10641174" cy="3606699"/>
          </a:xfrm>
        </p:grpSpPr>
        <p:sp>
          <p:nvSpPr>
            <p:cNvPr id="10" name="Rectangle: Rounded Corners 6">
              <a:extLst>
                <a:ext uri="{FF2B5EF4-FFF2-40B4-BE49-F238E27FC236}">
                  <a16:creationId xmlns:a16="http://schemas.microsoft.com/office/drawing/2014/main" id="{744BB8E5-0E47-E574-ED4F-BB8EA7D8C857}"/>
                </a:ext>
              </a:extLst>
            </p:cNvPr>
            <p:cNvSpPr/>
            <p:nvPr/>
          </p:nvSpPr>
          <p:spPr>
            <a:xfrm>
              <a:off x="377219" y="1194586"/>
              <a:ext cx="5252402" cy="3577509"/>
            </a:xfrm>
            <a:prstGeom prst="round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D312DCBF-AD7D-4F32-3FE1-0F5B10B31BF7}"/>
                </a:ext>
              </a:extLst>
            </p:cNvPr>
            <p:cNvSpPr txBox="1"/>
            <p:nvPr/>
          </p:nvSpPr>
          <p:spPr>
            <a:xfrm>
              <a:off x="738130" y="1223776"/>
              <a:ext cx="4605051" cy="293231"/>
            </a:xfrm>
            <a:prstGeom prst="rect">
              <a:avLst/>
            </a:prstGeom>
            <a:noFill/>
          </p:spPr>
          <p:txBody>
            <a:bodyPr wrap="square" rtlCol="0">
              <a:spAutoFit/>
            </a:bodyPr>
            <a:lstStyle/>
            <a:p>
              <a:pPr algn="ctr"/>
              <a:r>
                <a:rPr lang="en-US" dirty="0">
                  <a:solidFill>
                    <a:schemeClr val="bg2"/>
                  </a:solidFill>
                </a:rPr>
                <a:t>Complaints with maximum relative increase</a:t>
              </a:r>
            </a:p>
          </p:txBody>
        </p:sp>
        <p:cxnSp>
          <p:nvCxnSpPr>
            <p:cNvPr id="12" name="Straight Connector 11">
              <a:extLst>
                <a:ext uri="{FF2B5EF4-FFF2-40B4-BE49-F238E27FC236}">
                  <a16:creationId xmlns:a16="http://schemas.microsoft.com/office/drawing/2014/main" id="{82CD91F7-2A22-A3A4-E7F5-11606343106E}"/>
                </a:ext>
              </a:extLst>
            </p:cNvPr>
            <p:cNvCxnSpPr>
              <a:cxnSpLocks/>
            </p:cNvCxnSpPr>
            <p:nvPr/>
          </p:nvCxnSpPr>
          <p:spPr>
            <a:xfrm>
              <a:off x="734124" y="1597746"/>
              <a:ext cx="4546963"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Rectangle: Rounded Corners 6">
              <a:extLst>
                <a:ext uri="{FF2B5EF4-FFF2-40B4-BE49-F238E27FC236}">
                  <a16:creationId xmlns:a16="http://schemas.microsoft.com/office/drawing/2014/main" id="{C2AA0FEF-AF49-C966-BA61-13DCFF956DC6}"/>
                </a:ext>
              </a:extLst>
            </p:cNvPr>
            <p:cNvSpPr/>
            <p:nvPr/>
          </p:nvSpPr>
          <p:spPr>
            <a:xfrm>
              <a:off x="5765991" y="1223776"/>
              <a:ext cx="5252402" cy="3577509"/>
            </a:xfrm>
            <a:prstGeom prst="round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C9F00E31-C830-43E3-AA2E-8EDF91D20F01}"/>
                </a:ext>
              </a:extLst>
            </p:cNvPr>
            <p:cNvSpPr txBox="1"/>
            <p:nvPr/>
          </p:nvSpPr>
          <p:spPr>
            <a:xfrm>
              <a:off x="6126902" y="1252966"/>
              <a:ext cx="4605051" cy="293231"/>
            </a:xfrm>
            <a:prstGeom prst="rect">
              <a:avLst/>
            </a:prstGeom>
            <a:noFill/>
          </p:spPr>
          <p:txBody>
            <a:bodyPr wrap="square" rtlCol="0">
              <a:spAutoFit/>
            </a:bodyPr>
            <a:lstStyle/>
            <a:p>
              <a:pPr algn="ctr"/>
              <a:r>
                <a:rPr lang="en-US" dirty="0">
                  <a:solidFill>
                    <a:schemeClr val="bg2"/>
                  </a:solidFill>
                </a:rPr>
                <a:t>Complaints with maximum relative decrease</a:t>
              </a:r>
            </a:p>
          </p:txBody>
        </p:sp>
        <p:cxnSp>
          <p:nvCxnSpPr>
            <p:cNvPr id="18" name="Straight Connector 17">
              <a:extLst>
                <a:ext uri="{FF2B5EF4-FFF2-40B4-BE49-F238E27FC236}">
                  <a16:creationId xmlns:a16="http://schemas.microsoft.com/office/drawing/2014/main" id="{BE05235C-8971-A040-F548-B053858CA384}"/>
                </a:ext>
              </a:extLst>
            </p:cNvPr>
            <p:cNvCxnSpPr>
              <a:cxnSpLocks/>
            </p:cNvCxnSpPr>
            <p:nvPr/>
          </p:nvCxnSpPr>
          <p:spPr>
            <a:xfrm>
              <a:off x="6122896" y="1626936"/>
              <a:ext cx="4546963"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pic>
        <p:nvPicPr>
          <p:cNvPr id="26" name="Picture 25" descr="Chart, bar chart&#10;&#10;Description automatically generated">
            <a:extLst>
              <a:ext uri="{FF2B5EF4-FFF2-40B4-BE49-F238E27FC236}">
                <a16:creationId xmlns:a16="http://schemas.microsoft.com/office/drawing/2014/main" id="{40585BC4-7D54-A958-9E3D-B95C26ED72A2}"/>
              </a:ext>
            </a:extLst>
          </p:cNvPr>
          <p:cNvPicPr>
            <a:picLocks noChangeAspect="1"/>
          </p:cNvPicPr>
          <p:nvPr/>
        </p:nvPicPr>
        <p:blipFill>
          <a:blip r:embed="rId2"/>
          <a:stretch>
            <a:fillRect/>
          </a:stretch>
        </p:blipFill>
        <p:spPr>
          <a:xfrm>
            <a:off x="6429623" y="1840356"/>
            <a:ext cx="5111496" cy="2882723"/>
          </a:xfrm>
          <a:prstGeom prst="rect">
            <a:avLst/>
          </a:prstGeom>
        </p:spPr>
      </p:pic>
      <p:sp>
        <p:nvSpPr>
          <p:cNvPr id="27" name="Rounded Rectangle 26">
            <a:extLst>
              <a:ext uri="{FF2B5EF4-FFF2-40B4-BE49-F238E27FC236}">
                <a16:creationId xmlns:a16="http://schemas.microsoft.com/office/drawing/2014/main" id="{22C13F97-8FA1-FF24-FAA4-2B3FC1B401DC}"/>
              </a:ext>
            </a:extLst>
          </p:cNvPr>
          <p:cNvSpPr/>
          <p:nvPr/>
        </p:nvSpPr>
        <p:spPr>
          <a:xfrm>
            <a:off x="0" y="5472562"/>
            <a:ext cx="12188825" cy="1170610"/>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noticed a huge decrease in complaints which involved people going outside like highway condition, Graffiti, Panhandling while there was an increase in complaints around illegal fireworks, COVID-19 non-essential work and Missed delivery of home meal which aligns with what was observed during the COVID period</a:t>
            </a:r>
          </a:p>
        </p:txBody>
      </p:sp>
      <p:pic>
        <p:nvPicPr>
          <p:cNvPr id="29" name="Picture 28" descr="Chart&#10;&#10;Description automatically generated">
            <a:extLst>
              <a:ext uri="{FF2B5EF4-FFF2-40B4-BE49-F238E27FC236}">
                <a16:creationId xmlns:a16="http://schemas.microsoft.com/office/drawing/2014/main" id="{737060F2-B648-5B9E-DCD3-C0D7DA53BF6D}"/>
              </a:ext>
            </a:extLst>
          </p:cNvPr>
          <p:cNvPicPr>
            <a:picLocks noChangeAspect="1"/>
          </p:cNvPicPr>
          <p:nvPr/>
        </p:nvPicPr>
        <p:blipFill>
          <a:blip r:embed="rId3"/>
          <a:stretch>
            <a:fillRect/>
          </a:stretch>
        </p:blipFill>
        <p:spPr>
          <a:xfrm>
            <a:off x="785477" y="1994023"/>
            <a:ext cx="5111496" cy="2869953"/>
          </a:xfrm>
          <a:prstGeom prst="rect">
            <a:avLst/>
          </a:prstGeom>
        </p:spPr>
      </p:pic>
    </p:spTree>
    <p:extLst>
      <p:ext uri="{BB962C8B-B14F-4D97-AF65-F5344CB8AC3E}">
        <p14:creationId xmlns:p14="http://schemas.microsoft.com/office/powerpoint/2010/main" val="3951456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Were the complaints from similar neighborhoods or did the area of complaints change in covid?</a:t>
            </a:r>
          </a:p>
        </p:txBody>
      </p:sp>
      <p:grpSp>
        <p:nvGrpSpPr>
          <p:cNvPr id="15" name="Group 14"/>
          <p:cNvGrpSpPr/>
          <p:nvPr/>
        </p:nvGrpSpPr>
        <p:grpSpPr>
          <a:xfrm>
            <a:off x="3252" y="1066455"/>
            <a:ext cx="12183987" cy="5793281"/>
            <a:chOff x="1664" y="1065840"/>
            <a:chExt cx="12187161" cy="5794790"/>
          </a:xfrm>
          <a:solidFill>
            <a:schemeClr val="bg1">
              <a:lumMod val="75000"/>
            </a:schemeClr>
          </a:solidFill>
        </p:grpSpPr>
        <p:sp>
          <p:nvSpPr>
            <p:cNvPr id="4102" name="Freeform 6"/>
            <p:cNvSpPr>
              <a:spLocks/>
            </p:cNvSpPr>
            <p:nvPr/>
          </p:nvSpPr>
          <p:spPr bwMode="auto">
            <a:xfrm>
              <a:off x="7602538" y="3776662"/>
              <a:ext cx="3987800" cy="2652713"/>
            </a:xfrm>
            <a:custGeom>
              <a:avLst/>
              <a:gdLst/>
              <a:ahLst/>
              <a:cxnLst>
                <a:cxn ang="0">
                  <a:pos x="1863" y="133"/>
                </a:cxn>
                <a:cxn ang="0">
                  <a:pos x="1922" y="324"/>
                </a:cxn>
                <a:cxn ang="0">
                  <a:pos x="1952" y="580"/>
                </a:cxn>
                <a:cxn ang="0">
                  <a:pos x="1992" y="565"/>
                </a:cxn>
                <a:cxn ang="0">
                  <a:pos x="2046" y="377"/>
                </a:cxn>
                <a:cxn ang="0">
                  <a:pos x="2103" y="377"/>
                </a:cxn>
                <a:cxn ang="0">
                  <a:pos x="2129" y="300"/>
                </a:cxn>
                <a:cxn ang="0">
                  <a:pos x="2135" y="300"/>
                </a:cxn>
                <a:cxn ang="0">
                  <a:pos x="2183" y="408"/>
                </a:cxn>
                <a:cxn ang="0">
                  <a:pos x="2209" y="736"/>
                </a:cxn>
                <a:cxn ang="0">
                  <a:pos x="2267" y="408"/>
                </a:cxn>
                <a:cxn ang="0">
                  <a:pos x="2303" y="929"/>
                </a:cxn>
                <a:cxn ang="0">
                  <a:pos x="2461" y="1005"/>
                </a:cxn>
                <a:cxn ang="0">
                  <a:pos x="2512" y="1299"/>
                </a:cxn>
                <a:cxn ang="0">
                  <a:pos x="0" y="1185"/>
                </a:cxn>
                <a:cxn ang="0">
                  <a:pos x="85" y="1297"/>
                </a:cxn>
                <a:cxn ang="0">
                  <a:pos x="101" y="1051"/>
                </a:cxn>
                <a:cxn ang="0">
                  <a:pos x="139" y="992"/>
                </a:cxn>
                <a:cxn ang="0">
                  <a:pos x="194" y="1045"/>
                </a:cxn>
                <a:cxn ang="0">
                  <a:pos x="211" y="1164"/>
                </a:cxn>
                <a:cxn ang="0">
                  <a:pos x="259" y="1077"/>
                </a:cxn>
                <a:cxn ang="0">
                  <a:pos x="304" y="1373"/>
                </a:cxn>
                <a:cxn ang="0">
                  <a:pos x="337" y="944"/>
                </a:cxn>
                <a:cxn ang="0">
                  <a:pos x="384" y="971"/>
                </a:cxn>
                <a:cxn ang="0">
                  <a:pos x="405" y="1136"/>
                </a:cxn>
                <a:cxn ang="0">
                  <a:pos x="453" y="728"/>
                </a:cxn>
                <a:cxn ang="0">
                  <a:pos x="522" y="749"/>
                </a:cxn>
                <a:cxn ang="0">
                  <a:pos x="533" y="787"/>
                </a:cxn>
                <a:cxn ang="0">
                  <a:pos x="577" y="1364"/>
                </a:cxn>
                <a:cxn ang="0">
                  <a:pos x="590" y="755"/>
                </a:cxn>
                <a:cxn ang="0">
                  <a:pos x="680" y="745"/>
                </a:cxn>
                <a:cxn ang="0">
                  <a:pos x="771" y="956"/>
                </a:cxn>
                <a:cxn ang="0">
                  <a:pos x="792" y="561"/>
                </a:cxn>
                <a:cxn ang="0">
                  <a:pos x="851" y="510"/>
                </a:cxn>
                <a:cxn ang="0">
                  <a:pos x="929" y="497"/>
                </a:cxn>
                <a:cxn ang="0">
                  <a:pos x="969" y="499"/>
                </a:cxn>
                <a:cxn ang="0">
                  <a:pos x="1053" y="652"/>
                </a:cxn>
                <a:cxn ang="0">
                  <a:pos x="1082" y="821"/>
                </a:cxn>
                <a:cxn ang="0">
                  <a:pos x="1124" y="857"/>
                </a:cxn>
                <a:cxn ang="0">
                  <a:pos x="1295" y="764"/>
                </a:cxn>
                <a:cxn ang="0">
                  <a:pos x="1644" y="1288"/>
                </a:cxn>
                <a:cxn ang="0">
                  <a:pos x="1689" y="273"/>
                </a:cxn>
                <a:cxn ang="0">
                  <a:pos x="1855" y="129"/>
                </a:cxn>
              </a:cxnLst>
              <a:rect l="0" t="0" r="r" b="b"/>
              <a:pathLst>
                <a:path w="2512" h="1671">
                  <a:moveTo>
                    <a:pt x="1855" y="0"/>
                  </a:moveTo>
                  <a:lnTo>
                    <a:pt x="1863" y="0"/>
                  </a:lnTo>
                  <a:lnTo>
                    <a:pt x="1863" y="133"/>
                  </a:lnTo>
                  <a:lnTo>
                    <a:pt x="1912" y="165"/>
                  </a:lnTo>
                  <a:lnTo>
                    <a:pt x="1912" y="305"/>
                  </a:lnTo>
                  <a:lnTo>
                    <a:pt x="1922" y="324"/>
                  </a:lnTo>
                  <a:lnTo>
                    <a:pt x="1922" y="715"/>
                  </a:lnTo>
                  <a:lnTo>
                    <a:pt x="1952" y="715"/>
                  </a:lnTo>
                  <a:lnTo>
                    <a:pt x="1952" y="580"/>
                  </a:lnTo>
                  <a:lnTo>
                    <a:pt x="1966" y="567"/>
                  </a:lnTo>
                  <a:lnTo>
                    <a:pt x="1981" y="565"/>
                  </a:lnTo>
                  <a:lnTo>
                    <a:pt x="1992" y="565"/>
                  </a:lnTo>
                  <a:lnTo>
                    <a:pt x="1996" y="567"/>
                  </a:lnTo>
                  <a:lnTo>
                    <a:pt x="2046" y="567"/>
                  </a:lnTo>
                  <a:lnTo>
                    <a:pt x="2046" y="377"/>
                  </a:lnTo>
                  <a:lnTo>
                    <a:pt x="2080" y="499"/>
                  </a:lnTo>
                  <a:lnTo>
                    <a:pt x="2103" y="457"/>
                  </a:lnTo>
                  <a:lnTo>
                    <a:pt x="2103" y="377"/>
                  </a:lnTo>
                  <a:lnTo>
                    <a:pt x="2118" y="377"/>
                  </a:lnTo>
                  <a:lnTo>
                    <a:pt x="2118" y="300"/>
                  </a:lnTo>
                  <a:lnTo>
                    <a:pt x="2129" y="300"/>
                  </a:lnTo>
                  <a:lnTo>
                    <a:pt x="2129" y="140"/>
                  </a:lnTo>
                  <a:lnTo>
                    <a:pt x="2135" y="140"/>
                  </a:lnTo>
                  <a:lnTo>
                    <a:pt x="2135" y="300"/>
                  </a:lnTo>
                  <a:lnTo>
                    <a:pt x="2147" y="300"/>
                  </a:lnTo>
                  <a:lnTo>
                    <a:pt x="2154" y="372"/>
                  </a:lnTo>
                  <a:lnTo>
                    <a:pt x="2183" y="408"/>
                  </a:lnTo>
                  <a:lnTo>
                    <a:pt x="2183" y="440"/>
                  </a:lnTo>
                  <a:lnTo>
                    <a:pt x="2209" y="459"/>
                  </a:lnTo>
                  <a:lnTo>
                    <a:pt x="2209" y="736"/>
                  </a:lnTo>
                  <a:lnTo>
                    <a:pt x="2223" y="736"/>
                  </a:lnTo>
                  <a:lnTo>
                    <a:pt x="2223" y="408"/>
                  </a:lnTo>
                  <a:lnTo>
                    <a:pt x="2267" y="408"/>
                  </a:lnTo>
                  <a:lnTo>
                    <a:pt x="2267" y="745"/>
                  </a:lnTo>
                  <a:lnTo>
                    <a:pt x="2289" y="745"/>
                  </a:lnTo>
                  <a:lnTo>
                    <a:pt x="2303" y="929"/>
                  </a:lnTo>
                  <a:lnTo>
                    <a:pt x="2394" y="929"/>
                  </a:lnTo>
                  <a:lnTo>
                    <a:pt x="2394" y="1005"/>
                  </a:lnTo>
                  <a:lnTo>
                    <a:pt x="2461" y="1005"/>
                  </a:lnTo>
                  <a:lnTo>
                    <a:pt x="2474" y="1020"/>
                  </a:lnTo>
                  <a:lnTo>
                    <a:pt x="2474" y="1299"/>
                  </a:lnTo>
                  <a:lnTo>
                    <a:pt x="2512" y="1299"/>
                  </a:lnTo>
                  <a:lnTo>
                    <a:pt x="2512" y="1671"/>
                  </a:lnTo>
                  <a:lnTo>
                    <a:pt x="0" y="1671"/>
                  </a:lnTo>
                  <a:lnTo>
                    <a:pt x="0" y="1185"/>
                  </a:lnTo>
                  <a:lnTo>
                    <a:pt x="36" y="1185"/>
                  </a:lnTo>
                  <a:lnTo>
                    <a:pt x="36" y="1297"/>
                  </a:lnTo>
                  <a:lnTo>
                    <a:pt x="85" y="1297"/>
                  </a:lnTo>
                  <a:lnTo>
                    <a:pt x="85" y="1128"/>
                  </a:lnTo>
                  <a:lnTo>
                    <a:pt x="101" y="1128"/>
                  </a:lnTo>
                  <a:lnTo>
                    <a:pt x="101" y="1051"/>
                  </a:lnTo>
                  <a:lnTo>
                    <a:pt x="116" y="1051"/>
                  </a:lnTo>
                  <a:lnTo>
                    <a:pt x="116" y="1005"/>
                  </a:lnTo>
                  <a:lnTo>
                    <a:pt x="139" y="992"/>
                  </a:lnTo>
                  <a:lnTo>
                    <a:pt x="181" y="992"/>
                  </a:lnTo>
                  <a:lnTo>
                    <a:pt x="181" y="1045"/>
                  </a:lnTo>
                  <a:lnTo>
                    <a:pt x="194" y="1045"/>
                  </a:lnTo>
                  <a:lnTo>
                    <a:pt x="194" y="1104"/>
                  </a:lnTo>
                  <a:lnTo>
                    <a:pt x="211" y="1104"/>
                  </a:lnTo>
                  <a:lnTo>
                    <a:pt x="211" y="1164"/>
                  </a:lnTo>
                  <a:lnTo>
                    <a:pt x="228" y="1164"/>
                  </a:lnTo>
                  <a:lnTo>
                    <a:pt x="228" y="1077"/>
                  </a:lnTo>
                  <a:lnTo>
                    <a:pt x="259" y="1077"/>
                  </a:lnTo>
                  <a:lnTo>
                    <a:pt x="274" y="1132"/>
                  </a:lnTo>
                  <a:lnTo>
                    <a:pt x="274" y="1373"/>
                  </a:lnTo>
                  <a:lnTo>
                    <a:pt x="304" y="1373"/>
                  </a:lnTo>
                  <a:lnTo>
                    <a:pt x="304" y="893"/>
                  </a:lnTo>
                  <a:lnTo>
                    <a:pt x="337" y="893"/>
                  </a:lnTo>
                  <a:lnTo>
                    <a:pt x="337" y="944"/>
                  </a:lnTo>
                  <a:lnTo>
                    <a:pt x="360" y="944"/>
                  </a:lnTo>
                  <a:lnTo>
                    <a:pt x="360" y="971"/>
                  </a:lnTo>
                  <a:lnTo>
                    <a:pt x="384" y="971"/>
                  </a:lnTo>
                  <a:lnTo>
                    <a:pt x="384" y="1005"/>
                  </a:lnTo>
                  <a:lnTo>
                    <a:pt x="405" y="1005"/>
                  </a:lnTo>
                  <a:lnTo>
                    <a:pt x="405" y="1136"/>
                  </a:lnTo>
                  <a:lnTo>
                    <a:pt x="417" y="1136"/>
                  </a:lnTo>
                  <a:lnTo>
                    <a:pt x="417" y="759"/>
                  </a:lnTo>
                  <a:lnTo>
                    <a:pt x="453" y="728"/>
                  </a:lnTo>
                  <a:lnTo>
                    <a:pt x="506" y="728"/>
                  </a:lnTo>
                  <a:lnTo>
                    <a:pt x="516" y="734"/>
                  </a:lnTo>
                  <a:lnTo>
                    <a:pt x="522" y="749"/>
                  </a:lnTo>
                  <a:lnTo>
                    <a:pt x="529" y="766"/>
                  </a:lnTo>
                  <a:lnTo>
                    <a:pt x="533" y="781"/>
                  </a:lnTo>
                  <a:lnTo>
                    <a:pt x="533" y="787"/>
                  </a:lnTo>
                  <a:lnTo>
                    <a:pt x="546" y="804"/>
                  </a:lnTo>
                  <a:lnTo>
                    <a:pt x="546" y="1364"/>
                  </a:lnTo>
                  <a:lnTo>
                    <a:pt x="577" y="1364"/>
                  </a:lnTo>
                  <a:lnTo>
                    <a:pt x="577" y="1068"/>
                  </a:lnTo>
                  <a:lnTo>
                    <a:pt x="590" y="1028"/>
                  </a:lnTo>
                  <a:lnTo>
                    <a:pt x="590" y="755"/>
                  </a:lnTo>
                  <a:lnTo>
                    <a:pt x="609" y="713"/>
                  </a:lnTo>
                  <a:lnTo>
                    <a:pt x="661" y="713"/>
                  </a:lnTo>
                  <a:lnTo>
                    <a:pt x="680" y="745"/>
                  </a:lnTo>
                  <a:lnTo>
                    <a:pt x="680" y="669"/>
                  </a:lnTo>
                  <a:lnTo>
                    <a:pt x="771" y="669"/>
                  </a:lnTo>
                  <a:lnTo>
                    <a:pt x="771" y="956"/>
                  </a:lnTo>
                  <a:lnTo>
                    <a:pt x="779" y="1024"/>
                  </a:lnTo>
                  <a:lnTo>
                    <a:pt x="792" y="1024"/>
                  </a:lnTo>
                  <a:lnTo>
                    <a:pt x="792" y="561"/>
                  </a:lnTo>
                  <a:lnTo>
                    <a:pt x="807" y="537"/>
                  </a:lnTo>
                  <a:lnTo>
                    <a:pt x="826" y="520"/>
                  </a:lnTo>
                  <a:lnTo>
                    <a:pt x="851" y="510"/>
                  </a:lnTo>
                  <a:lnTo>
                    <a:pt x="878" y="501"/>
                  </a:lnTo>
                  <a:lnTo>
                    <a:pt x="906" y="499"/>
                  </a:lnTo>
                  <a:lnTo>
                    <a:pt x="929" y="497"/>
                  </a:lnTo>
                  <a:lnTo>
                    <a:pt x="950" y="497"/>
                  </a:lnTo>
                  <a:lnTo>
                    <a:pt x="965" y="499"/>
                  </a:lnTo>
                  <a:lnTo>
                    <a:pt x="969" y="499"/>
                  </a:lnTo>
                  <a:lnTo>
                    <a:pt x="969" y="580"/>
                  </a:lnTo>
                  <a:lnTo>
                    <a:pt x="1034" y="580"/>
                  </a:lnTo>
                  <a:lnTo>
                    <a:pt x="1053" y="652"/>
                  </a:lnTo>
                  <a:lnTo>
                    <a:pt x="1053" y="808"/>
                  </a:lnTo>
                  <a:lnTo>
                    <a:pt x="1068" y="812"/>
                  </a:lnTo>
                  <a:lnTo>
                    <a:pt x="1082" y="821"/>
                  </a:lnTo>
                  <a:lnTo>
                    <a:pt x="1099" y="834"/>
                  </a:lnTo>
                  <a:lnTo>
                    <a:pt x="1112" y="844"/>
                  </a:lnTo>
                  <a:lnTo>
                    <a:pt x="1124" y="857"/>
                  </a:lnTo>
                  <a:lnTo>
                    <a:pt x="1124" y="548"/>
                  </a:lnTo>
                  <a:lnTo>
                    <a:pt x="1295" y="548"/>
                  </a:lnTo>
                  <a:lnTo>
                    <a:pt x="1295" y="764"/>
                  </a:lnTo>
                  <a:lnTo>
                    <a:pt x="1337" y="764"/>
                  </a:lnTo>
                  <a:lnTo>
                    <a:pt x="1337" y="1288"/>
                  </a:lnTo>
                  <a:lnTo>
                    <a:pt x="1644" y="1288"/>
                  </a:lnTo>
                  <a:lnTo>
                    <a:pt x="1644" y="628"/>
                  </a:lnTo>
                  <a:lnTo>
                    <a:pt x="1689" y="628"/>
                  </a:lnTo>
                  <a:lnTo>
                    <a:pt x="1689" y="273"/>
                  </a:lnTo>
                  <a:lnTo>
                    <a:pt x="1800" y="273"/>
                  </a:lnTo>
                  <a:lnTo>
                    <a:pt x="1800" y="152"/>
                  </a:lnTo>
                  <a:lnTo>
                    <a:pt x="1855" y="129"/>
                  </a:lnTo>
                  <a:lnTo>
                    <a:pt x="1855"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a:p>
          </p:txBody>
        </p:sp>
        <p:sp>
          <p:nvSpPr>
            <p:cNvPr id="4103" name="Freeform 7"/>
            <p:cNvSpPr>
              <a:spLocks/>
            </p:cNvSpPr>
            <p:nvPr/>
          </p:nvSpPr>
          <p:spPr bwMode="auto">
            <a:xfrm>
              <a:off x="4732338" y="4576762"/>
              <a:ext cx="2740025" cy="1900238"/>
            </a:xfrm>
            <a:custGeom>
              <a:avLst/>
              <a:gdLst/>
              <a:ahLst/>
              <a:cxnLst>
                <a:cxn ang="0">
                  <a:pos x="874" y="0"/>
                </a:cxn>
                <a:cxn ang="0">
                  <a:pos x="897" y="171"/>
                </a:cxn>
                <a:cxn ang="0">
                  <a:pos x="931" y="234"/>
                </a:cxn>
                <a:cxn ang="0">
                  <a:pos x="956" y="315"/>
                </a:cxn>
                <a:cxn ang="0">
                  <a:pos x="1019" y="283"/>
                </a:cxn>
                <a:cxn ang="0">
                  <a:pos x="1040" y="514"/>
                </a:cxn>
                <a:cxn ang="0">
                  <a:pos x="1097" y="526"/>
                </a:cxn>
                <a:cxn ang="0">
                  <a:pos x="1156" y="664"/>
                </a:cxn>
                <a:cxn ang="0">
                  <a:pos x="1190" y="729"/>
                </a:cxn>
                <a:cxn ang="0">
                  <a:pos x="1206" y="353"/>
                </a:cxn>
                <a:cxn ang="0">
                  <a:pos x="1230" y="334"/>
                </a:cxn>
                <a:cxn ang="0">
                  <a:pos x="1238" y="150"/>
                </a:cxn>
                <a:cxn ang="0">
                  <a:pos x="1261" y="334"/>
                </a:cxn>
                <a:cxn ang="0">
                  <a:pos x="1276" y="346"/>
                </a:cxn>
                <a:cxn ang="0">
                  <a:pos x="1312" y="429"/>
                </a:cxn>
                <a:cxn ang="0">
                  <a:pos x="1366" y="602"/>
                </a:cxn>
                <a:cxn ang="0">
                  <a:pos x="1457" y="723"/>
                </a:cxn>
                <a:cxn ang="0">
                  <a:pos x="1476" y="598"/>
                </a:cxn>
                <a:cxn ang="0">
                  <a:pos x="1514" y="808"/>
                </a:cxn>
                <a:cxn ang="0">
                  <a:pos x="1531" y="748"/>
                </a:cxn>
                <a:cxn ang="0">
                  <a:pos x="1554" y="638"/>
                </a:cxn>
                <a:cxn ang="0">
                  <a:pos x="1558" y="566"/>
                </a:cxn>
                <a:cxn ang="0">
                  <a:pos x="1571" y="638"/>
                </a:cxn>
                <a:cxn ang="0">
                  <a:pos x="1575" y="708"/>
                </a:cxn>
                <a:cxn ang="0">
                  <a:pos x="1600" y="803"/>
                </a:cxn>
                <a:cxn ang="0">
                  <a:pos x="1657" y="839"/>
                </a:cxn>
                <a:cxn ang="0">
                  <a:pos x="1701" y="920"/>
                </a:cxn>
                <a:cxn ang="0">
                  <a:pos x="1726" y="1197"/>
                </a:cxn>
                <a:cxn ang="0">
                  <a:pos x="0" y="1087"/>
                </a:cxn>
                <a:cxn ang="0">
                  <a:pos x="36" y="1061"/>
                </a:cxn>
                <a:cxn ang="0">
                  <a:pos x="53" y="1032"/>
                </a:cxn>
                <a:cxn ang="0">
                  <a:pos x="63" y="956"/>
                </a:cxn>
                <a:cxn ang="0">
                  <a:pos x="80" y="767"/>
                </a:cxn>
                <a:cxn ang="0">
                  <a:pos x="99" y="594"/>
                </a:cxn>
                <a:cxn ang="0">
                  <a:pos x="122" y="541"/>
                </a:cxn>
                <a:cxn ang="0">
                  <a:pos x="150" y="588"/>
                </a:cxn>
                <a:cxn ang="0">
                  <a:pos x="171" y="552"/>
                </a:cxn>
                <a:cxn ang="0">
                  <a:pos x="207" y="528"/>
                </a:cxn>
                <a:cxn ang="0">
                  <a:pos x="232" y="511"/>
                </a:cxn>
                <a:cxn ang="0">
                  <a:pos x="268" y="526"/>
                </a:cxn>
                <a:cxn ang="0">
                  <a:pos x="282" y="547"/>
                </a:cxn>
                <a:cxn ang="0">
                  <a:pos x="369" y="560"/>
                </a:cxn>
                <a:cxn ang="0">
                  <a:pos x="381" y="1076"/>
                </a:cxn>
                <a:cxn ang="0">
                  <a:pos x="390" y="966"/>
                </a:cxn>
                <a:cxn ang="0">
                  <a:pos x="400" y="609"/>
                </a:cxn>
                <a:cxn ang="0">
                  <a:pos x="463" y="607"/>
                </a:cxn>
                <a:cxn ang="0">
                  <a:pos x="474" y="990"/>
                </a:cxn>
                <a:cxn ang="0">
                  <a:pos x="491" y="1091"/>
                </a:cxn>
                <a:cxn ang="0">
                  <a:pos x="514" y="725"/>
                </a:cxn>
                <a:cxn ang="0">
                  <a:pos x="541" y="710"/>
                </a:cxn>
                <a:cxn ang="0">
                  <a:pos x="602" y="740"/>
                </a:cxn>
                <a:cxn ang="0">
                  <a:pos x="670" y="1034"/>
                </a:cxn>
                <a:cxn ang="0">
                  <a:pos x="705" y="731"/>
                </a:cxn>
                <a:cxn ang="0">
                  <a:pos x="838" y="715"/>
                </a:cxn>
              </a:cxnLst>
              <a:rect l="0" t="0" r="r" b="b"/>
              <a:pathLst>
                <a:path w="1726" h="1197">
                  <a:moveTo>
                    <a:pt x="838" y="0"/>
                  </a:moveTo>
                  <a:lnTo>
                    <a:pt x="874" y="0"/>
                  </a:lnTo>
                  <a:lnTo>
                    <a:pt x="874" y="171"/>
                  </a:lnTo>
                  <a:lnTo>
                    <a:pt x="897" y="171"/>
                  </a:lnTo>
                  <a:lnTo>
                    <a:pt x="897" y="234"/>
                  </a:lnTo>
                  <a:lnTo>
                    <a:pt x="931" y="234"/>
                  </a:lnTo>
                  <a:lnTo>
                    <a:pt x="931" y="315"/>
                  </a:lnTo>
                  <a:lnTo>
                    <a:pt x="956" y="315"/>
                  </a:lnTo>
                  <a:lnTo>
                    <a:pt x="956" y="283"/>
                  </a:lnTo>
                  <a:lnTo>
                    <a:pt x="1019" y="283"/>
                  </a:lnTo>
                  <a:lnTo>
                    <a:pt x="1040" y="298"/>
                  </a:lnTo>
                  <a:lnTo>
                    <a:pt x="1040" y="514"/>
                  </a:lnTo>
                  <a:lnTo>
                    <a:pt x="1070" y="514"/>
                  </a:lnTo>
                  <a:lnTo>
                    <a:pt x="1097" y="526"/>
                  </a:lnTo>
                  <a:lnTo>
                    <a:pt x="1097" y="664"/>
                  </a:lnTo>
                  <a:lnTo>
                    <a:pt x="1156" y="664"/>
                  </a:lnTo>
                  <a:lnTo>
                    <a:pt x="1156" y="729"/>
                  </a:lnTo>
                  <a:lnTo>
                    <a:pt x="1190" y="729"/>
                  </a:lnTo>
                  <a:lnTo>
                    <a:pt x="1190" y="353"/>
                  </a:lnTo>
                  <a:lnTo>
                    <a:pt x="1206" y="353"/>
                  </a:lnTo>
                  <a:lnTo>
                    <a:pt x="1206" y="334"/>
                  </a:lnTo>
                  <a:lnTo>
                    <a:pt x="1230" y="334"/>
                  </a:lnTo>
                  <a:lnTo>
                    <a:pt x="1230" y="150"/>
                  </a:lnTo>
                  <a:lnTo>
                    <a:pt x="1238" y="150"/>
                  </a:lnTo>
                  <a:lnTo>
                    <a:pt x="1238" y="334"/>
                  </a:lnTo>
                  <a:lnTo>
                    <a:pt x="1261" y="334"/>
                  </a:lnTo>
                  <a:lnTo>
                    <a:pt x="1261" y="346"/>
                  </a:lnTo>
                  <a:lnTo>
                    <a:pt x="1276" y="346"/>
                  </a:lnTo>
                  <a:lnTo>
                    <a:pt x="1312" y="365"/>
                  </a:lnTo>
                  <a:lnTo>
                    <a:pt x="1312" y="429"/>
                  </a:lnTo>
                  <a:lnTo>
                    <a:pt x="1366" y="429"/>
                  </a:lnTo>
                  <a:lnTo>
                    <a:pt x="1366" y="602"/>
                  </a:lnTo>
                  <a:lnTo>
                    <a:pt x="1457" y="602"/>
                  </a:lnTo>
                  <a:lnTo>
                    <a:pt x="1457" y="723"/>
                  </a:lnTo>
                  <a:lnTo>
                    <a:pt x="1476" y="723"/>
                  </a:lnTo>
                  <a:lnTo>
                    <a:pt x="1476" y="598"/>
                  </a:lnTo>
                  <a:lnTo>
                    <a:pt x="1514" y="598"/>
                  </a:lnTo>
                  <a:lnTo>
                    <a:pt x="1514" y="808"/>
                  </a:lnTo>
                  <a:lnTo>
                    <a:pt x="1531" y="808"/>
                  </a:lnTo>
                  <a:lnTo>
                    <a:pt x="1531" y="748"/>
                  </a:lnTo>
                  <a:lnTo>
                    <a:pt x="1554" y="712"/>
                  </a:lnTo>
                  <a:lnTo>
                    <a:pt x="1554" y="638"/>
                  </a:lnTo>
                  <a:lnTo>
                    <a:pt x="1558" y="638"/>
                  </a:lnTo>
                  <a:lnTo>
                    <a:pt x="1558" y="566"/>
                  </a:lnTo>
                  <a:lnTo>
                    <a:pt x="1571" y="566"/>
                  </a:lnTo>
                  <a:lnTo>
                    <a:pt x="1571" y="638"/>
                  </a:lnTo>
                  <a:lnTo>
                    <a:pt x="1575" y="638"/>
                  </a:lnTo>
                  <a:lnTo>
                    <a:pt x="1575" y="708"/>
                  </a:lnTo>
                  <a:lnTo>
                    <a:pt x="1600" y="755"/>
                  </a:lnTo>
                  <a:lnTo>
                    <a:pt x="1600" y="803"/>
                  </a:lnTo>
                  <a:lnTo>
                    <a:pt x="1657" y="803"/>
                  </a:lnTo>
                  <a:lnTo>
                    <a:pt x="1657" y="839"/>
                  </a:lnTo>
                  <a:lnTo>
                    <a:pt x="1701" y="839"/>
                  </a:lnTo>
                  <a:lnTo>
                    <a:pt x="1701" y="920"/>
                  </a:lnTo>
                  <a:lnTo>
                    <a:pt x="1726" y="958"/>
                  </a:lnTo>
                  <a:lnTo>
                    <a:pt x="1726" y="1197"/>
                  </a:lnTo>
                  <a:lnTo>
                    <a:pt x="0" y="1197"/>
                  </a:lnTo>
                  <a:lnTo>
                    <a:pt x="0" y="1087"/>
                  </a:lnTo>
                  <a:lnTo>
                    <a:pt x="26" y="1087"/>
                  </a:lnTo>
                  <a:lnTo>
                    <a:pt x="36" y="1061"/>
                  </a:lnTo>
                  <a:lnTo>
                    <a:pt x="36" y="1032"/>
                  </a:lnTo>
                  <a:lnTo>
                    <a:pt x="53" y="1032"/>
                  </a:lnTo>
                  <a:lnTo>
                    <a:pt x="53" y="956"/>
                  </a:lnTo>
                  <a:lnTo>
                    <a:pt x="63" y="956"/>
                  </a:lnTo>
                  <a:lnTo>
                    <a:pt x="63" y="770"/>
                  </a:lnTo>
                  <a:lnTo>
                    <a:pt x="80" y="767"/>
                  </a:lnTo>
                  <a:lnTo>
                    <a:pt x="80" y="594"/>
                  </a:lnTo>
                  <a:lnTo>
                    <a:pt x="99" y="594"/>
                  </a:lnTo>
                  <a:lnTo>
                    <a:pt x="99" y="547"/>
                  </a:lnTo>
                  <a:lnTo>
                    <a:pt x="122" y="541"/>
                  </a:lnTo>
                  <a:lnTo>
                    <a:pt x="150" y="541"/>
                  </a:lnTo>
                  <a:lnTo>
                    <a:pt x="150" y="588"/>
                  </a:lnTo>
                  <a:lnTo>
                    <a:pt x="171" y="588"/>
                  </a:lnTo>
                  <a:lnTo>
                    <a:pt x="171" y="552"/>
                  </a:lnTo>
                  <a:lnTo>
                    <a:pt x="207" y="552"/>
                  </a:lnTo>
                  <a:lnTo>
                    <a:pt x="207" y="528"/>
                  </a:lnTo>
                  <a:lnTo>
                    <a:pt x="232" y="528"/>
                  </a:lnTo>
                  <a:lnTo>
                    <a:pt x="232" y="511"/>
                  </a:lnTo>
                  <a:lnTo>
                    <a:pt x="268" y="511"/>
                  </a:lnTo>
                  <a:lnTo>
                    <a:pt x="268" y="526"/>
                  </a:lnTo>
                  <a:lnTo>
                    <a:pt x="282" y="526"/>
                  </a:lnTo>
                  <a:lnTo>
                    <a:pt x="282" y="547"/>
                  </a:lnTo>
                  <a:lnTo>
                    <a:pt x="348" y="547"/>
                  </a:lnTo>
                  <a:lnTo>
                    <a:pt x="369" y="560"/>
                  </a:lnTo>
                  <a:lnTo>
                    <a:pt x="369" y="1076"/>
                  </a:lnTo>
                  <a:lnTo>
                    <a:pt x="381" y="1076"/>
                  </a:lnTo>
                  <a:lnTo>
                    <a:pt x="381" y="966"/>
                  </a:lnTo>
                  <a:lnTo>
                    <a:pt x="390" y="966"/>
                  </a:lnTo>
                  <a:lnTo>
                    <a:pt x="390" y="702"/>
                  </a:lnTo>
                  <a:lnTo>
                    <a:pt x="400" y="609"/>
                  </a:lnTo>
                  <a:lnTo>
                    <a:pt x="432" y="511"/>
                  </a:lnTo>
                  <a:lnTo>
                    <a:pt x="463" y="607"/>
                  </a:lnTo>
                  <a:lnTo>
                    <a:pt x="474" y="708"/>
                  </a:lnTo>
                  <a:lnTo>
                    <a:pt x="474" y="990"/>
                  </a:lnTo>
                  <a:lnTo>
                    <a:pt x="491" y="990"/>
                  </a:lnTo>
                  <a:lnTo>
                    <a:pt x="491" y="1091"/>
                  </a:lnTo>
                  <a:lnTo>
                    <a:pt x="514" y="1091"/>
                  </a:lnTo>
                  <a:lnTo>
                    <a:pt x="514" y="725"/>
                  </a:lnTo>
                  <a:lnTo>
                    <a:pt x="541" y="725"/>
                  </a:lnTo>
                  <a:lnTo>
                    <a:pt x="541" y="710"/>
                  </a:lnTo>
                  <a:lnTo>
                    <a:pt x="602" y="710"/>
                  </a:lnTo>
                  <a:lnTo>
                    <a:pt x="602" y="740"/>
                  </a:lnTo>
                  <a:lnTo>
                    <a:pt x="670" y="740"/>
                  </a:lnTo>
                  <a:lnTo>
                    <a:pt x="670" y="1034"/>
                  </a:lnTo>
                  <a:lnTo>
                    <a:pt x="705" y="1061"/>
                  </a:lnTo>
                  <a:lnTo>
                    <a:pt x="705" y="731"/>
                  </a:lnTo>
                  <a:lnTo>
                    <a:pt x="741" y="731"/>
                  </a:lnTo>
                  <a:lnTo>
                    <a:pt x="838" y="715"/>
                  </a:lnTo>
                  <a:lnTo>
                    <a:pt x="838"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a:p>
          </p:txBody>
        </p:sp>
        <p:grpSp>
          <p:nvGrpSpPr>
            <p:cNvPr id="13" name="Group 12"/>
            <p:cNvGrpSpPr/>
            <p:nvPr/>
          </p:nvGrpSpPr>
          <p:grpSpPr>
            <a:xfrm>
              <a:off x="1664" y="1065840"/>
              <a:ext cx="12187161" cy="5794790"/>
              <a:chOff x="582613" y="1166812"/>
              <a:chExt cx="11007726" cy="5233988"/>
            </a:xfrm>
            <a:grpFill/>
          </p:grpSpPr>
          <p:sp>
            <p:nvSpPr>
              <p:cNvPr id="4104" name="Freeform 8"/>
              <p:cNvSpPr>
                <a:spLocks/>
              </p:cNvSpPr>
              <p:nvPr/>
            </p:nvSpPr>
            <p:spPr bwMode="auto">
              <a:xfrm>
                <a:off x="2457451" y="4756149"/>
                <a:ext cx="9132888" cy="1644650"/>
              </a:xfrm>
              <a:custGeom>
                <a:avLst/>
                <a:gdLst/>
                <a:ahLst/>
                <a:cxnLst>
                  <a:cxn ang="0">
                    <a:pos x="5351" y="245"/>
                  </a:cxn>
                  <a:cxn ang="0">
                    <a:pos x="5584" y="353"/>
                  </a:cxn>
                  <a:cxn ang="0">
                    <a:pos x="5753" y="21"/>
                  </a:cxn>
                  <a:cxn ang="0">
                    <a:pos x="0" y="609"/>
                  </a:cxn>
                  <a:cxn ang="0">
                    <a:pos x="162" y="717"/>
                  </a:cxn>
                  <a:cxn ang="0">
                    <a:pos x="452" y="723"/>
                  </a:cxn>
                  <a:cxn ang="0">
                    <a:pos x="503" y="592"/>
                  </a:cxn>
                  <a:cxn ang="0">
                    <a:pos x="686" y="592"/>
                  </a:cxn>
                  <a:cxn ang="0">
                    <a:pos x="827" y="740"/>
                  </a:cxn>
                  <a:cxn ang="0">
                    <a:pos x="867" y="639"/>
                  </a:cxn>
                  <a:cxn ang="0">
                    <a:pos x="1111" y="554"/>
                  </a:cxn>
                  <a:cxn ang="0">
                    <a:pos x="1183" y="647"/>
                  </a:cxn>
                  <a:cxn ang="0">
                    <a:pos x="1398" y="586"/>
                  </a:cxn>
                  <a:cxn ang="0">
                    <a:pos x="1488" y="670"/>
                  </a:cxn>
                  <a:cxn ang="0">
                    <a:pos x="1604" y="615"/>
                  </a:cxn>
                  <a:cxn ang="0">
                    <a:pos x="1675" y="569"/>
                  </a:cxn>
                  <a:cxn ang="0">
                    <a:pos x="1791" y="630"/>
                  </a:cxn>
                  <a:cxn ang="0">
                    <a:pos x="1922" y="709"/>
                  </a:cxn>
                  <a:cxn ang="0">
                    <a:pos x="2018" y="531"/>
                  </a:cxn>
                  <a:cxn ang="0">
                    <a:pos x="2096" y="315"/>
                  </a:cxn>
                  <a:cxn ang="0">
                    <a:pos x="2252" y="516"/>
                  </a:cxn>
                  <a:cxn ang="0">
                    <a:pos x="2309" y="469"/>
                  </a:cxn>
                  <a:cxn ang="0">
                    <a:pos x="2536" y="469"/>
                  </a:cxn>
                  <a:cxn ang="0">
                    <a:pos x="2658" y="531"/>
                  </a:cxn>
                  <a:cxn ang="0">
                    <a:pos x="2743" y="694"/>
                  </a:cxn>
                  <a:cxn ang="0">
                    <a:pos x="2783" y="414"/>
                  </a:cxn>
                  <a:cxn ang="0">
                    <a:pos x="2964" y="431"/>
                  </a:cxn>
                  <a:cxn ang="0">
                    <a:pos x="3060" y="478"/>
                  </a:cxn>
                  <a:cxn ang="0">
                    <a:pos x="3157" y="123"/>
                  </a:cxn>
                  <a:cxn ang="0">
                    <a:pos x="3195" y="93"/>
                  </a:cxn>
                  <a:cxn ang="0">
                    <a:pos x="3254" y="80"/>
                  </a:cxn>
                  <a:cxn ang="0">
                    <a:pos x="3313" y="137"/>
                  </a:cxn>
                  <a:cxn ang="0">
                    <a:pos x="3475" y="239"/>
                  </a:cxn>
                  <a:cxn ang="0">
                    <a:pos x="3591" y="408"/>
                  </a:cxn>
                  <a:cxn ang="0">
                    <a:pos x="3656" y="484"/>
                  </a:cxn>
                  <a:cxn ang="0">
                    <a:pos x="3850" y="76"/>
                  </a:cxn>
                  <a:cxn ang="0">
                    <a:pos x="4073" y="558"/>
                  </a:cxn>
                  <a:cxn ang="0">
                    <a:pos x="4193" y="408"/>
                  </a:cxn>
                  <a:cxn ang="0">
                    <a:pos x="4433" y="408"/>
                  </a:cxn>
                  <a:cxn ang="0">
                    <a:pos x="4523" y="269"/>
                  </a:cxn>
                  <a:cxn ang="0">
                    <a:pos x="4917" y="222"/>
                  </a:cxn>
                  <a:cxn ang="0">
                    <a:pos x="4989" y="307"/>
                  </a:cxn>
                </a:cxnLst>
                <a:rect l="0" t="0" r="r" b="b"/>
                <a:pathLst>
                  <a:path w="5753" h="1036">
                    <a:moveTo>
                      <a:pt x="5047" y="0"/>
                    </a:moveTo>
                    <a:lnTo>
                      <a:pt x="5351" y="0"/>
                    </a:lnTo>
                    <a:lnTo>
                      <a:pt x="5351" y="245"/>
                    </a:lnTo>
                    <a:lnTo>
                      <a:pt x="5435" y="245"/>
                    </a:lnTo>
                    <a:lnTo>
                      <a:pt x="5435" y="353"/>
                    </a:lnTo>
                    <a:lnTo>
                      <a:pt x="5584" y="353"/>
                    </a:lnTo>
                    <a:lnTo>
                      <a:pt x="5584" y="61"/>
                    </a:lnTo>
                    <a:lnTo>
                      <a:pt x="5650" y="21"/>
                    </a:lnTo>
                    <a:lnTo>
                      <a:pt x="5753" y="21"/>
                    </a:lnTo>
                    <a:lnTo>
                      <a:pt x="5753" y="1036"/>
                    </a:lnTo>
                    <a:lnTo>
                      <a:pt x="0" y="1036"/>
                    </a:lnTo>
                    <a:lnTo>
                      <a:pt x="0" y="609"/>
                    </a:lnTo>
                    <a:lnTo>
                      <a:pt x="84" y="609"/>
                    </a:lnTo>
                    <a:lnTo>
                      <a:pt x="84" y="717"/>
                    </a:lnTo>
                    <a:lnTo>
                      <a:pt x="162" y="717"/>
                    </a:lnTo>
                    <a:lnTo>
                      <a:pt x="206" y="662"/>
                    </a:lnTo>
                    <a:lnTo>
                      <a:pt x="246" y="723"/>
                    </a:lnTo>
                    <a:lnTo>
                      <a:pt x="452" y="723"/>
                    </a:lnTo>
                    <a:lnTo>
                      <a:pt x="452" y="677"/>
                    </a:lnTo>
                    <a:lnTo>
                      <a:pt x="503" y="677"/>
                    </a:lnTo>
                    <a:lnTo>
                      <a:pt x="503" y="592"/>
                    </a:lnTo>
                    <a:lnTo>
                      <a:pt x="627" y="592"/>
                    </a:lnTo>
                    <a:lnTo>
                      <a:pt x="627" y="694"/>
                    </a:lnTo>
                    <a:lnTo>
                      <a:pt x="686" y="592"/>
                    </a:lnTo>
                    <a:lnTo>
                      <a:pt x="730" y="670"/>
                    </a:lnTo>
                    <a:lnTo>
                      <a:pt x="730" y="740"/>
                    </a:lnTo>
                    <a:lnTo>
                      <a:pt x="827" y="740"/>
                    </a:lnTo>
                    <a:lnTo>
                      <a:pt x="827" y="685"/>
                    </a:lnTo>
                    <a:lnTo>
                      <a:pt x="867" y="685"/>
                    </a:lnTo>
                    <a:lnTo>
                      <a:pt x="867" y="639"/>
                    </a:lnTo>
                    <a:lnTo>
                      <a:pt x="958" y="639"/>
                    </a:lnTo>
                    <a:lnTo>
                      <a:pt x="958" y="554"/>
                    </a:lnTo>
                    <a:lnTo>
                      <a:pt x="1111" y="554"/>
                    </a:lnTo>
                    <a:lnTo>
                      <a:pt x="1111" y="740"/>
                    </a:lnTo>
                    <a:lnTo>
                      <a:pt x="1183" y="740"/>
                    </a:lnTo>
                    <a:lnTo>
                      <a:pt x="1183" y="647"/>
                    </a:lnTo>
                    <a:lnTo>
                      <a:pt x="1212" y="611"/>
                    </a:lnTo>
                    <a:lnTo>
                      <a:pt x="1235" y="586"/>
                    </a:lnTo>
                    <a:lnTo>
                      <a:pt x="1398" y="586"/>
                    </a:lnTo>
                    <a:lnTo>
                      <a:pt x="1398" y="630"/>
                    </a:lnTo>
                    <a:lnTo>
                      <a:pt x="1488" y="630"/>
                    </a:lnTo>
                    <a:lnTo>
                      <a:pt x="1488" y="670"/>
                    </a:lnTo>
                    <a:lnTo>
                      <a:pt x="1539" y="670"/>
                    </a:lnTo>
                    <a:lnTo>
                      <a:pt x="1539" y="615"/>
                    </a:lnTo>
                    <a:lnTo>
                      <a:pt x="1604" y="615"/>
                    </a:lnTo>
                    <a:lnTo>
                      <a:pt x="1604" y="670"/>
                    </a:lnTo>
                    <a:lnTo>
                      <a:pt x="1675" y="670"/>
                    </a:lnTo>
                    <a:lnTo>
                      <a:pt x="1675" y="569"/>
                    </a:lnTo>
                    <a:lnTo>
                      <a:pt x="1720" y="531"/>
                    </a:lnTo>
                    <a:lnTo>
                      <a:pt x="1791" y="531"/>
                    </a:lnTo>
                    <a:lnTo>
                      <a:pt x="1791" y="630"/>
                    </a:lnTo>
                    <a:lnTo>
                      <a:pt x="1850" y="630"/>
                    </a:lnTo>
                    <a:lnTo>
                      <a:pt x="1850" y="709"/>
                    </a:lnTo>
                    <a:lnTo>
                      <a:pt x="1922" y="709"/>
                    </a:lnTo>
                    <a:lnTo>
                      <a:pt x="1922" y="647"/>
                    </a:lnTo>
                    <a:lnTo>
                      <a:pt x="2012" y="647"/>
                    </a:lnTo>
                    <a:lnTo>
                      <a:pt x="2018" y="531"/>
                    </a:lnTo>
                    <a:lnTo>
                      <a:pt x="2063" y="654"/>
                    </a:lnTo>
                    <a:lnTo>
                      <a:pt x="2063" y="400"/>
                    </a:lnTo>
                    <a:lnTo>
                      <a:pt x="2096" y="315"/>
                    </a:lnTo>
                    <a:lnTo>
                      <a:pt x="2153" y="391"/>
                    </a:lnTo>
                    <a:lnTo>
                      <a:pt x="2153" y="516"/>
                    </a:lnTo>
                    <a:lnTo>
                      <a:pt x="2252" y="516"/>
                    </a:lnTo>
                    <a:lnTo>
                      <a:pt x="2252" y="554"/>
                    </a:lnTo>
                    <a:lnTo>
                      <a:pt x="2309" y="554"/>
                    </a:lnTo>
                    <a:lnTo>
                      <a:pt x="2309" y="469"/>
                    </a:lnTo>
                    <a:lnTo>
                      <a:pt x="2328" y="400"/>
                    </a:lnTo>
                    <a:lnTo>
                      <a:pt x="2490" y="400"/>
                    </a:lnTo>
                    <a:lnTo>
                      <a:pt x="2536" y="469"/>
                    </a:lnTo>
                    <a:lnTo>
                      <a:pt x="2536" y="569"/>
                    </a:lnTo>
                    <a:lnTo>
                      <a:pt x="2581" y="531"/>
                    </a:lnTo>
                    <a:lnTo>
                      <a:pt x="2658" y="531"/>
                    </a:lnTo>
                    <a:lnTo>
                      <a:pt x="2692" y="569"/>
                    </a:lnTo>
                    <a:lnTo>
                      <a:pt x="2692" y="694"/>
                    </a:lnTo>
                    <a:lnTo>
                      <a:pt x="2743" y="694"/>
                    </a:lnTo>
                    <a:lnTo>
                      <a:pt x="2743" y="592"/>
                    </a:lnTo>
                    <a:lnTo>
                      <a:pt x="2783" y="592"/>
                    </a:lnTo>
                    <a:lnTo>
                      <a:pt x="2783" y="414"/>
                    </a:lnTo>
                    <a:lnTo>
                      <a:pt x="2808" y="353"/>
                    </a:lnTo>
                    <a:lnTo>
                      <a:pt x="2924" y="353"/>
                    </a:lnTo>
                    <a:lnTo>
                      <a:pt x="2964" y="431"/>
                    </a:lnTo>
                    <a:lnTo>
                      <a:pt x="2964" y="586"/>
                    </a:lnTo>
                    <a:lnTo>
                      <a:pt x="3060" y="586"/>
                    </a:lnTo>
                    <a:lnTo>
                      <a:pt x="3060" y="478"/>
                    </a:lnTo>
                    <a:lnTo>
                      <a:pt x="3126" y="478"/>
                    </a:lnTo>
                    <a:lnTo>
                      <a:pt x="3126" y="199"/>
                    </a:lnTo>
                    <a:lnTo>
                      <a:pt x="3157" y="123"/>
                    </a:lnTo>
                    <a:lnTo>
                      <a:pt x="3168" y="112"/>
                    </a:lnTo>
                    <a:lnTo>
                      <a:pt x="3180" y="104"/>
                    </a:lnTo>
                    <a:lnTo>
                      <a:pt x="3195" y="93"/>
                    </a:lnTo>
                    <a:lnTo>
                      <a:pt x="3214" y="84"/>
                    </a:lnTo>
                    <a:lnTo>
                      <a:pt x="3233" y="78"/>
                    </a:lnTo>
                    <a:lnTo>
                      <a:pt x="3254" y="80"/>
                    </a:lnTo>
                    <a:lnTo>
                      <a:pt x="3275" y="89"/>
                    </a:lnTo>
                    <a:lnTo>
                      <a:pt x="3294" y="108"/>
                    </a:lnTo>
                    <a:lnTo>
                      <a:pt x="3313" y="137"/>
                    </a:lnTo>
                    <a:lnTo>
                      <a:pt x="3338" y="169"/>
                    </a:lnTo>
                    <a:lnTo>
                      <a:pt x="3475" y="169"/>
                    </a:lnTo>
                    <a:lnTo>
                      <a:pt x="3475" y="239"/>
                    </a:lnTo>
                    <a:lnTo>
                      <a:pt x="3526" y="239"/>
                    </a:lnTo>
                    <a:lnTo>
                      <a:pt x="3526" y="408"/>
                    </a:lnTo>
                    <a:lnTo>
                      <a:pt x="3591" y="408"/>
                    </a:lnTo>
                    <a:lnTo>
                      <a:pt x="3591" y="330"/>
                    </a:lnTo>
                    <a:lnTo>
                      <a:pt x="3656" y="330"/>
                    </a:lnTo>
                    <a:lnTo>
                      <a:pt x="3656" y="484"/>
                    </a:lnTo>
                    <a:lnTo>
                      <a:pt x="3747" y="484"/>
                    </a:lnTo>
                    <a:lnTo>
                      <a:pt x="3747" y="108"/>
                    </a:lnTo>
                    <a:lnTo>
                      <a:pt x="3850" y="76"/>
                    </a:lnTo>
                    <a:lnTo>
                      <a:pt x="4037" y="91"/>
                    </a:lnTo>
                    <a:lnTo>
                      <a:pt x="4037" y="516"/>
                    </a:lnTo>
                    <a:lnTo>
                      <a:pt x="4073" y="558"/>
                    </a:lnTo>
                    <a:lnTo>
                      <a:pt x="4073" y="677"/>
                    </a:lnTo>
                    <a:lnTo>
                      <a:pt x="4193" y="677"/>
                    </a:lnTo>
                    <a:lnTo>
                      <a:pt x="4193" y="408"/>
                    </a:lnTo>
                    <a:lnTo>
                      <a:pt x="4336" y="408"/>
                    </a:lnTo>
                    <a:lnTo>
                      <a:pt x="4374" y="315"/>
                    </a:lnTo>
                    <a:lnTo>
                      <a:pt x="4433" y="408"/>
                    </a:lnTo>
                    <a:lnTo>
                      <a:pt x="4433" y="478"/>
                    </a:lnTo>
                    <a:lnTo>
                      <a:pt x="4523" y="478"/>
                    </a:lnTo>
                    <a:lnTo>
                      <a:pt x="4523" y="269"/>
                    </a:lnTo>
                    <a:lnTo>
                      <a:pt x="4826" y="269"/>
                    </a:lnTo>
                    <a:lnTo>
                      <a:pt x="4826" y="222"/>
                    </a:lnTo>
                    <a:lnTo>
                      <a:pt x="4917" y="222"/>
                    </a:lnTo>
                    <a:lnTo>
                      <a:pt x="4911" y="129"/>
                    </a:lnTo>
                    <a:lnTo>
                      <a:pt x="4989" y="129"/>
                    </a:lnTo>
                    <a:lnTo>
                      <a:pt x="4989" y="307"/>
                    </a:lnTo>
                    <a:lnTo>
                      <a:pt x="5047" y="307"/>
                    </a:lnTo>
                    <a:lnTo>
                      <a:pt x="5047"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a:p>
            </p:txBody>
          </p:sp>
          <p:sp>
            <p:nvSpPr>
              <p:cNvPr id="4105" name="Freeform 9"/>
              <p:cNvSpPr>
                <a:spLocks noEditPoints="1"/>
              </p:cNvSpPr>
              <p:nvPr/>
            </p:nvSpPr>
            <p:spPr bwMode="auto">
              <a:xfrm>
                <a:off x="582613" y="1166812"/>
                <a:ext cx="2255838" cy="5233988"/>
              </a:xfrm>
              <a:custGeom>
                <a:avLst/>
                <a:gdLst/>
                <a:ahLst/>
                <a:cxnLst>
                  <a:cxn ang="0">
                    <a:pos x="501" y="1049"/>
                  </a:cxn>
                  <a:cxn ang="0">
                    <a:pos x="549" y="1053"/>
                  </a:cxn>
                  <a:cxn ang="0">
                    <a:pos x="524" y="1013"/>
                  </a:cxn>
                  <a:cxn ang="0">
                    <a:pos x="520" y="983"/>
                  </a:cxn>
                  <a:cxn ang="0">
                    <a:pos x="459" y="939"/>
                  </a:cxn>
                  <a:cxn ang="0">
                    <a:pos x="440" y="894"/>
                  </a:cxn>
                  <a:cxn ang="0">
                    <a:pos x="312" y="21"/>
                  </a:cxn>
                  <a:cxn ang="0">
                    <a:pos x="335" y="52"/>
                  </a:cxn>
                  <a:cxn ang="0">
                    <a:pos x="341" y="88"/>
                  </a:cxn>
                  <a:cxn ang="0">
                    <a:pos x="394" y="224"/>
                  </a:cxn>
                  <a:cxn ang="0">
                    <a:pos x="345" y="281"/>
                  </a:cxn>
                  <a:cxn ang="0">
                    <a:pos x="354" y="389"/>
                  </a:cxn>
                  <a:cxn ang="0">
                    <a:pos x="364" y="605"/>
                  </a:cxn>
                  <a:cxn ang="0">
                    <a:pos x="404" y="822"/>
                  </a:cxn>
                  <a:cxn ang="0">
                    <a:pos x="558" y="814"/>
                  </a:cxn>
                  <a:cxn ang="0">
                    <a:pos x="638" y="761"/>
                  </a:cxn>
                  <a:cxn ang="0">
                    <a:pos x="722" y="765"/>
                  </a:cxn>
                  <a:cxn ang="0">
                    <a:pos x="796" y="810"/>
                  </a:cxn>
                  <a:cxn ang="0">
                    <a:pos x="831" y="888"/>
                  </a:cxn>
                  <a:cxn ang="0">
                    <a:pos x="836" y="990"/>
                  </a:cxn>
                  <a:cxn ang="0">
                    <a:pos x="831" y="1045"/>
                  </a:cxn>
                  <a:cxn ang="0">
                    <a:pos x="840" y="1142"/>
                  </a:cxn>
                  <a:cxn ang="0">
                    <a:pos x="865" y="1218"/>
                  </a:cxn>
                  <a:cxn ang="0">
                    <a:pos x="1012" y="1389"/>
                  </a:cxn>
                  <a:cxn ang="0">
                    <a:pos x="1116" y="1550"/>
                  </a:cxn>
                  <a:cxn ang="0">
                    <a:pos x="1381" y="1527"/>
                  </a:cxn>
                  <a:cxn ang="0">
                    <a:pos x="1299" y="1783"/>
                  </a:cxn>
                  <a:cxn ang="0">
                    <a:pos x="1242" y="1825"/>
                  </a:cxn>
                  <a:cxn ang="0">
                    <a:pos x="1231" y="1948"/>
                  </a:cxn>
                  <a:cxn ang="0">
                    <a:pos x="1175" y="2064"/>
                  </a:cxn>
                  <a:cxn ang="0">
                    <a:pos x="1158" y="2111"/>
                  </a:cxn>
                  <a:cxn ang="0">
                    <a:pos x="1177" y="2348"/>
                  </a:cxn>
                  <a:cxn ang="0">
                    <a:pos x="1141" y="2546"/>
                  </a:cxn>
                  <a:cxn ang="0">
                    <a:pos x="1137" y="2908"/>
                  </a:cxn>
                  <a:cxn ang="0">
                    <a:pos x="1208" y="3101"/>
                  </a:cxn>
                  <a:cxn ang="0">
                    <a:pos x="42" y="3039"/>
                  </a:cxn>
                  <a:cxn ang="0">
                    <a:pos x="293" y="2898"/>
                  </a:cxn>
                  <a:cxn ang="0">
                    <a:pos x="274" y="2716"/>
                  </a:cxn>
                  <a:cxn ang="0">
                    <a:pos x="293" y="2455"/>
                  </a:cxn>
                  <a:cxn ang="0">
                    <a:pos x="312" y="2293"/>
                  </a:cxn>
                  <a:cxn ang="0">
                    <a:pos x="297" y="2128"/>
                  </a:cxn>
                  <a:cxn ang="0">
                    <a:pos x="267" y="2003"/>
                  </a:cxn>
                  <a:cxn ang="0">
                    <a:pos x="288" y="1859"/>
                  </a:cxn>
                  <a:cxn ang="0">
                    <a:pos x="253" y="1732"/>
                  </a:cxn>
                  <a:cxn ang="0">
                    <a:pos x="288" y="1518"/>
                  </a:cxn>
                  <a:cxn ang="0">
                    <a:pos x="276" y="1432"/>
                  </a:cxn>
                  <a:cxn ang="0">
                    <a:pos x="284" y="1326"/>
                  </a:cxn>
                  <a:cxn ang="0">
                    <a:pos x="253" y="1210"/>
                  </a:cxn>
                  <a:cxn ang="0">
                    <a:pos x="210" y="1140"/>
                  </a:cxn>
                  <a:cxn ang="0">
                    <a:pos x="200" y="1038"/>
                  </a:cxn>
                  <a:cxn ang="0">
                    <a:pos x="272" y="911"/>
                  </a:cxn>
                  <a:cxn ang="0">
                    <a:pos x="265" y="833"/>
                  </a:cxn>
                  <a:cxn ang="0">
                    <a:pos x="232" y="655"/>
                  </a:cxn>
                  <a:cxn ang="0">
                    <a:pos x="223" y="440"/>
                  </a:cxn>
                  <a:cxn ang="0">
                    <a:pos x="196" y="336"/>
                  </a:cxn>
                  <a:cxn ang="0">
                    <a:pos x="147" y="228"/>
                  </a:cxn>
                  <a:cxn ang="0">
                    <a:pos x="152" y="141"/>
                  </a:cxn>
                  <a:cxn ang="0">
                    <a:pos x="217" y="74"/>
                  </a:cxn>
                  <a:cxn ang="0">
                    <a:pos x="227" y="31"/>
                  </a:cxn>
                  <a:cxn ang="0">
                    <a:pos x="318" y="0"/>
                  </a:cxn>
                </a:cxnLst>
                <a:rect l="0" t="0" r="r" b="b"/>
                <a:pathLst>
                  <a:path w="1421" h="3297">
                    <a:moveTo>
                      <a:pt x="469" y="983"/>
                    </a:moveTo>
                    <a:lnTo>
                      <a:pt x="471" y="1006"/>
                    </a:lnTo>
                    <a:lnTo>
                      <a:pt x="474" y="1021"/>
                    </a:lnTo>
                    <a:lnTo>
                      <a:pt x="474" y="1032"/>
                    </a:lnTo>
                    <a:lnTo>
                      <a:pt x="490" y="1040"/>
                    </a:lnTo>
                    <a:lnTo>
                      <a:pt x="501" y="1049"/>
                    </a:lnTo>
                    <a:lnTo>
                      <a:pt x="511" y="1059"/>
                    </a:lnTo>
                    <a:lnTo>
                      <a:pt x="518" y="1068"/>
                    </a:lnTo>
                    <a:lnTo>
                      <a:pt x="520" y="1070"/>
                    </a:lnTo>
                    <a:lnTo>
                      <a:pt x="558" y="1068"/>
                    </a:lnTo>
                    <a:lnTo>
                      <a:pt x="554" y="1059"/>
                    </a:lnTo>
                    <a:lnTo>
                      <a:pt x="549" y="1053"/>
                    </a:lnTo>
                    <a:lnTo>
                      <a:pt x="547" y="1047"/>
                    </a:lnTo>
                    <a:lnTo>
                      <a:pt x="545" y="1042"/>
                    </a:lnTo>
                    <a:lnTo>
                      <a:pt x="543" y="1040"/>
                    </a:lnTo>
                    <a:lnTo>
                      <a:pt x="543" y="1038"/>
                    </a:lnTo>
                    <a:lnTo>
                      <a:pt x="528" y="1034"/>
                    </a:lnTo>
                    <a:lnTo>
                      <a:pt x="524" y="1013"/>
                    </a:lnTo>
                    <a:lnTo>
                      <a:pt x="535" y="1013"/>
                    </a:lnTo>
                    <a:lnTo>
                      <a:pt x="528" y="1002"/>
                    </a:lnTo>
                    <a:lnTo>
                      <a:pt x="524" y="996"/>
                    </a:lnTo>
                    <a:lnTo>
                      <a:pt x="522" y="990"/>
                    </a:lnTo>
                    <a:lnTo>
                      <a:pt x="520" y="985"/>
                    </a:lnTo>
                    <a:lnTo>
                      <a:pt x="520" y="983"/>
                    </a:lnTo>
                    <a:lnTo>
                      <a:pt x="469" y="983"/>
                    </a:lnTo>
                    <a:close/>
                    <a:moveTo>
                      <a:pt x="440" y="894"/>
                    </a:moveTo>
                    <a:lnTo>
                      <a:pt x="442" y="899"/>
                    </a:lnTo>
                    <a:lnTo>
                      <a:pt x="448" y="909"/>
                    </a:lnTo>
                    <a:lnTo>
                      <a:pt x="453" y="924"/>
                    </a:lnTo>
                    <a:lnTo>
                      <a:pt x="459" y="939"/>
                    </a:lnTo>
                    <a:lnTo>
                      <a:pt x="461" y="951"/>
                    </a:lnTo>
                    <a:lnTo>
                      <a:pt x="522" y="949"/>
                    </a:lnTo>
                    <a:lnTo>
                      <a:pt x="520" y="947"/>
                    </a:lnTo>
                    <a:lnTo>
                      <a:pt x="520" y="926"/>
                    </a:lnTo>
                    <a:lnTo>
                      <a:pt x="524" y="903"/>
                    </a:lnTo>
                    <a:lnTo>
                      <a:pt x="440" y="894"/>
                    </a:lnTo>
                    <a:close/>
                    <a:moveTo>
                      <a:pt x="318" y="0"/>
                    </a:moveTo>
                    <a:lnTo>
                      <a:pt x="320" y="0"/>
                    </a:lnTo>
                    <a:lnTo>
                      <a:pt x="320" y="4"/>
                    </a:lnTo>
                    <a:lnTo>
                      <a:pt x="318" y="6"/>
                    </a:lnTo>
                    <a:lnTo>
                      <a:pt x="314" y="14"/>
                    </a:lnTo>
                    <a:lnTo>
                      <a:pt x="312" y="21"/>
                    </a:lnTo>
                    <a:lnTo>
                      <a:pt x="309" y="25"/>
                    </a:lnTo>
                    <a:lnTo>
                      <a:pt x="307" y="27"/>
                    </a:lnTo>
                    <a:lnTo>
                      <a:pt x="305" y="31"/>
                    </a:lnTo>
                    <a:lnTo>
                      <a:pt x="337" y="23"/>
                    </a:lnTo>
                    <a:lnTo>
                      <a:pt x="328" y="42"/>
                    </a:lnTo>
                    <a:lnTo>
                      <a:pt x="335" y="52"/>
                    </a:lnTo>
                    <a:lnTo>
                      <a:pt x="349" y="50"/>
                    </a:lnTo>
                    <a:lnTo>
                      <a:pt x="341" y="67"/>
                    </a:lnTo>
                    <a:lnTo>
                      <a:pt x="343" y="74"/>
                    </a:lnTo>
                    <a:lnTo>
                      <a:pt x="343" y="80"/>
                    </a:lnTo>
                    <a:lnTo>
                      <a:pt x="341" y="86"/>
                    </a:lnTo>
                    <a:lnTo>
                      <a:pt x="341" y="88"/>
                    </a:lnTo>
                    <a:lnTo>
                      <a:pt x="337" y="93"/>
                    </a:lnTo>
                    <a:lnTo>
                      <a:pt x="366" y="124"/>
                    </a:lnTo>
                    <a:lnTo>
                      <a:pt x="385" y="154"/>
                    </a:lnTo>
                    <a:lnTo>
                      <a:pt x="396" y="181"/>
                    </a:lnTo>
                    <a:lnTo>
                      <a:pt x="398" y="205"/>
                    </a:lnTo>
                    <a:lnTo>
                      <a:pt x="394" y="224"/>
                    </a:lnTo>
                    <a:lnTo>
                      <a:pt x="387" y="241"/>
                    </a:lnTo>
                    <a:lnTo>
                      <a:pt x="377" y="256"/>
                    </a:lnTo>
                    <a:lnTo>
                      <a:pt x="364" y="266"/>
                    </a:lnTo>
                    <a:lnTo>
                      <a:pt x="356" y="275"/>
                    </a:lnTo>
                    <a:lnTo>
                      <a:pt x="347" y="279"/>
                    </a:lnTo>
                    <a:lnTo>
                      <a:pt x="345" y="281"/>
                    </a:lnTo>
                    <a:lnTo>
                      <a:pt x="335" y="294"/>
                    </a:lnTo>
                    <a:lnTo>
                      <a:pt x="333" y="304"/>
                    </a:lnTo>
                    <a:lnTo>
                      <a:pt x="333" y="313"/>
                    </a:lnTo>
                    <a:lnTo>
                      <a:pt x="335" y="317"/>
                    </a:lnTo>
                    <a:lnTo>
                      <a:pt x="347" y="353"/>
                    </a:lnTo>
                    <a:lnTo>
                      <a:pt x="354" y="389"/>
                    </a:lnTo>
                    <a:lnTo>
                      <a:pt x="351" y="427"/>
                    </a:lnTo>
                    <a:lnTo>
                      <a:pt x="347" y="461"/>
                    </a:lnTo>
                    <a:lnTo>
                      <a:pt x="347" y="492"/>
                    </a:lnTo>
                    <a:lnTo>
                      <a:pt x="349" y="526"/>
                    </a:lnTo>
                    <a:lnTo>
                      <a:pt x="356" y="575"/>
                    </a:lnTo>
                    <a:lnTo>
                      <a:pt x="364" y="605"/>
                    </a:lnTo>
                    <a:lnTo>
                      <a:pt x="373" y="638"/>
                    </a:lnTo>
                    <a:lnTo>
                      <a:pt x="381" y="679"/>
                    </a:lnTo>
                    <a:lnTo>
                      <a:pt x="387" y="719"/>
                    </a:lnTo>
                    <a:lnTo>
                      <a:pt x="396" y="759"/>
                    </a:lnTo>
                    <a:lnTo>
                      <a:pt x="400" y="793"/>
                    </a:lnTo>
                    <a:lnTo>
                      <a:pt x="404" y="822"/>
                    </a:lnTo>
                    <a:lnTo>
                      <a:pt x="408" y="841"/>
                    </a:lnTo>
                    <a:lnTo>
                      <a:pt x="408" y="848"/>
                    </a:lnTo>
                    <a:lnTo>
                      <a:pt x="539" y="848"/>
                    </a:lnTo>
                    <a:lnTo>
                      <a:pt x="541" y="839"/>
                    </a:lnTo>
                    <a:lnTo>
                      <a:pt x="547" y="827"/>
                    </a:lnTo>
                    <a:lnTo>
                      <a:pt x="558" y="814"/>
                    </a:lnTo>
                    <a:lnTo>
                      <a:pt x="564" y="806"/>
                    </a:lnTo>
                    <a:lnTo>
                      <a:pt x="568" y="801"/>
                    </a:lnTo>
                    <a:lnTo>
                      <a:pt x="448" y="641"/>
                    </a:lnTo>
                    <a:lnTo>
                      <a:pt x="604" y="782"/>
                    </a:lnTo>
                    <a:lnTo>
                      <a:pt x="621" y="770"/>
                    </a:lnTo>
                    <a:lnTo>
                      <a:pt x="638" y="761"/>
                    </a:lnTo>
                    <a:lnTo>
                      <a:pt x="653" y="757"/>
                    </a:lnTo>
                    <a:lnTo>
                      <a:pt x="659" y="755"/>
                    </a:lnTo>
                    <a:lnTo>
                      <a:pt x="669" y="556"/>
                    </a:lnTo>
                    <a:lnTo>
                      <a:pt x="699" y="759"/>
                    </a:lnTo>
                    <a:lnTo>
                      <a:pt x="709" y="761"/>
                    </a:lnTo>
                    <a:lnTo>
                      <a:pt x="722" y="765"/>
                    </a:lnTo>
                    <a:lnTo>
                      <a:pt x="737" y="770"/>
                    </a:lnTo>
                    <a:lnTo>
                      <a:pt x="747" y="774"/>
                    </a:lnTo>
                    <a:lnTo>
                      <a:pt x="751" y="776"/>
                    </a:lnTo>
                    <a:lnTo>
                      <a:pt x="890" y="634"/>
                    </a:lnTo>
                    <a:lnTo>
                      <a:pt x="785" y="797"/>
                    </a:lnTo>
                    <a:lnTo>
                      <a:pt x="796" y="810"/>
                    </a:lnTo>
                    <a:lnTo>
                      <a:pt x="806" y="825"/>
                    </a:lnTo>
                    <a:lnTo>
                      <a:pt x="812" y="835"/>
                    </a:lnTo>
                    <a:lnTo>
                      <a:pt x="815" y="839"/>
                    </a:lnTo>
                    <a:lnTo>
                      <a:pt x="998" y="784"/>
                    </a:lnTo>
                    <a:lnTo>
                      <a:pt x="827" y="873"/>
                    </a:lnTo>
                    <a:lnTo>
                      <a:pt x="831" y="888"/>
                    </a:lnTo>
                    <a:lnTo>
                      <a:pt x="834" y="903"/>
                    </a:lnTo>
                    <a:lnTo>
                      <a:pt x="836" y="916"/>
                    </a:lnTo>
                    <a:lnTo>
                      <a:pt x="836" y="920"/>
                    </a:lnTo>
                    <a:lnTo>
                      <a:pt x="1029" y="937"/>
                    </a:lnTo>
                    <a:lnTo>
                      <a:pt x="836" y="951"/>
                    </a:lnTo>
                    <a:lnTo>
                      <a:pt x="836" y="990"/>
                    </a:lnTo>
                    <a:lnTo>
                      <a:pt x="840" y="992"/>
                    </a:lnTo>
                    <a:lnTo>
                      <a:pt x="842" y="1000"/>
                    </a:lnTo>
                    <a:lnTo>
                      <a:pt x="827" y="1006"/>
                    </a:lnTo>
                    <a:lnTo>
                      <a:pt x="827" y="1021"/>
                    </a:lnTo>
                    <a:lnTo>
                      <a:pt x="829" y="1034"/>
                    </a:lnTo>
                    <a:lnTo>
                      <a:pt x="831" y="1045"/>
                    </a:lnTo>
                    <a:lnTo>
                      <a:pt x="834" y="1049"/>
                    </a:lnTo>
                    <a:lnTo>
                      <a:pt x="840" y="1068"/>
                    </a:lnTo>
                    <a:lnTo>
                      <a:pt x="846" y="1089"/>
                    </a:lnTo>
                    <a:lnTo>
                      <a:pt x="846" y="1108"/>
                    </a:lnTo>
                    <a:lnTo>
                      <a:pt x="844" y="1116"/>
                    </a:lnTo>
                    <a:lnTo>
                      <a:pt x="840" y="1142"/>
                    </a:lnTo>
                    <a:lnTo>
                      <a:pt x="836" y="1148"/>
                    </a:lnTo>
                    <a:lnTo>
                      <a:pt x="842" y="1155"/>
                    </a:lnTo>
                    <a:lnTo>
                      <a:pt x="846" y="1165"/>
                    </a:lnTo>
                    <a:lnTo>
                      <a:pt x="850" y="1182"/>
                    </a:lnTo>
                    <a:lnTo>
                      <a:pt x="859" y="1212"/>
                    </a:lnTo>
                    <a:lnTo>
                      <a:pt x="865" y="1218"/>
                    </a:lnTo>
                    <a:lnTo>
                      <a:pt x="907" y="1239"/>
                    </a:lnTo>
                    <a:lnTo>
                      <a:pt x="941" y="1267"/>
                    </a:lnTo>
                    <a:lnTo>
                      <a:pt x="968" y="1296"/>
                    </a:lnTo>
                    <a:lnTo>
                      <a:pt x="987" y="1328"/>
                    </a:lnTo>
                    <a:lnTo>
                      <a:pt x="1002" y="1360"/>
                    </a:lnTo>
                    <a:lnTo>
                      <a:pt x="1012" y="1389"/>
                    </a:lnTo>
                    <a:lnTo>
                      <a:pt x="1017" y="1417"/>
                    </a:lnTo>
                    <a:lnTo>
                      <a:pt x="1021" y="1438"/>
                    </a:lnTo>
                    <a:lnTo>
                      <a:pt x="1021" y="1457"/>
                    </a:lnTo>
                    <a:lnTo>
                      <a:pt x="1080" y="1544"/>
                    </a:lnTo>
                    <a:lnTo>
                      <a:pt x="1101" y="1546"/>
                    </a:lnTo>
                    <a:lnTo>
                      <a:pt x="1116" y="1550"/>
                    </a:lnTo>
                    <a:lnTo>
                      <a:pt x="1126" y="1554"/>
                    </a:lnTo>
                    <a:lnTo>
                      <a:pt x="1130" y="1556"/>
                    </a:lnTo>
                    <a:lnTo>
                      <a:pt x="1227" y="1430"/>
                    </a:lnTo>
                    <a:lnTo>
                      <a:pt x="1398" y="1425"/>
                    </a:lnTo>
                    <a:lnTo>
                      <a:pt x="1421" y="1453"/>
                    </a:lnTo>
                    <a:lnTo>
                      <a:pt x="1381" y="1527"/>
                    </a:lnTo>
                    <a:lnTo>
                      <a:pt x="1398" y="1567"/>
                    </a:lnTo>
                    <a:lnTo>
                      <a:pt x="1377" y="1635"/>
                    </a:lnTo>
                    <a:lnTo>
                      <a:pt x="1356" y="1688"/>
                    </a:lnTo>
                    <a:lnTo>
                      <a:pt x="1337" y="1730"/>
                    </a:lnTo>
                    <a:lnTo>
                      <a:pt x="1318" y="1762"/>
                    </a:lnTo>
                    <a:lnTo>
                      <a:pt x="1299" y="1783"/>
                    </a:lnTo>
                    <a:lnTo>
                      <a:pt x="1282" y="1800"/>
                    </a:lnTo>
                    <a:lnTo>
                      <a:pt x="1267" y="1808"/>
                    </a:lnTo>
                    <a:lnTo>
                      <a:pt x="1257" y="1812"/>
                    </a:lnTo>
                    <a:lnTo>
                      <a:pt x="1248" y="1815"/>
                    </a:lnTo>
                    <a:lnTo>
                      <a:pt x="1240" y="1815"/>
                    </a:lnTo>
                    <a:lnTo>
                      <a:pt x="1242" y="1825"/>
                    </a:lnTo>
                    <a:lnTo>
                      <a:pt x="1242" y="1844"/>
                    </a:lnTo>
                    <a:lnTo>
                      <a:pt x="1240" y="1865"/>
                    </a:lnTo>
                    <a:lnTo>
                      <a:pt x="1238" y="1891"/>
                    </a:lnTo>
                    <a:lnTo>
                      <a:pt x="1236" y="1914"/>
                    </a:lnTo>
                    <a:lnTo>
                      <a:pt x="1233" y="1935"/>
                    </a:lnTo>
                    <a:lnTo>
                      <a:pt x="1231" y="1948"/>
                    </a:lnTo>
                    <a:lnTo>
                      <a:pt x="1231" y="1954"/>
                    </a:lnTo>
                    <a:lnTo>
                      <a:pt x="1223" y="1994"/>
                    </a:lnTo>
                    <a:lnTo>
                      <a:pt x="1212" y="2024"/>
                    </a:lnTo>
                    <a:lnTo>
                      <a:pt x="1200" y="2045"/>
                    </a:lnTo>
                    <a:lnTo>
                      <a:pt x="1187" y="2058"/>
                    </a:lnTo>
                    <a:lnTo>
                      <a:pt x="1175" y="2064"/>
                    </a:lnTo>
                    <a:lnTo>
                      <a:pt x="1164" y="2068"/>
                    </a:lnTo>
                    <a:lnTo>
                      <a:pt x="1156" y="2068"/>
                    </a:lnTo>
                    <a:lnTo>
                      <a:pt x="1149" y="2066"/>
                    </a:lnTo>
                    <a:lnTo>
                      <a:pt x="1147" y="2066"/>
                    </a:lnTo>
                    <a:lnTo>
                      <a:pt x="1151" y="2083"/>
                    </a:lnTo>
                    <a:lnTo>
                      <a:pt x="1158" y="2111"/>
                    </a:lnTo>
                    <a:lnTo>
                      <a:pt x="1162" y="2145"/>
                    </a:lnTo>
                    <a:lnTo>
                      <a:pt x="1164" y="2185"/>
                    </a:lnTo>
                    <a:lnTo>
                      <a:pt x="1168" y="2227"/>
                    </a:lnTo>
                    <a:lnTo>
                      <a:pt x="1172" y="2271"/>
                    </a:lnTo>
                    <a:lnTo>
                      <a:pt x="1175" y="2312"/>
                    </a:lnTo>
                    <a:lnTo>
                      <a:pt x="1177" y="2348"/>
                    </a:lnTo>
                    <a:lnTo>
                      <a:pt x="1177" y="2377"/>
                    </a:lnTo>
                    <a:lnTo>
                      <a:pt x="1179" y="2396"/>
                    </a:lnTo>
                    <a:lnTo>
                      <a:pt x="1179" y="2403"/>
                    </a:lnTo>
                    <a:lnTo>
                      <a:pt x="1156" y="2434"/>
                    </a:lnTo>
                    <a:lnTo>
                      <a:pt x="1164" y="2510"/>
                    </a:lnTo>
                    <a:lnTo>
                      <a:pt x="1141" y="2546"/>
                    </a:lnTo>
                    <a:lnTo>
                      <a:pt x="1156" y="2711"/>
                    </a:lnTo>
                    <a:lnTo>
                      <a:pt x="1118" y="2762"/>
                    </a:lnTo>
                    <a:lnTo>
                      <a:pt x="1122" y="2800"/>
                    </a:lnTo>
                    <a:lnTo>
                      <a:pt x="1128" y="2838"/>
                    </a:lnTo>
                    <a:lnTo>
                      <a:pt x="1132" y="2874"/>
                    </a:lnTo>
                    <a:lnTo>
                      <a:pt x="1137" y="2908"/>
                    </a:lnTo>
                    <a:lnTo>
                      <a:pt x="1141" y="2938"/>
                    </a:lnTo>
                    <a:lnTo>
                      <a:pt x="1145" y="2961"/>
                    </a:lnTo>
                    <a:lnTo>
                      <a:pt x="1147" y="2976"/>
                    </a:lnTo>
                    <a:lnTo>
                      <a:pt x="1147" y="2982"/>
                    </a:lnTo>
                    <a:lnTo>
                      <a:pt x="1200" y="3005"/>
                    </a:lnTo>
                    <a:lnTo>
                      <a:pt x="1208" y="3101"/>
                    </a:lnTo>
                    <a:lnTo>
                      <a:pt x="1263" y="3130"/>
                    </a:lnTo>
                    <a:lnTo>
                      <a:pt x="1263" y="3297"/>
                    </a:lnTo>
                    <a:lnTo>
                      <a:pt x="0" y="3297"/>
                    </a:lnTo>
                    <a:lnTo>
                      <a:pt x="0" y="3149"/>
                    </a:lnTo>
                    <a:lnTo>
                      <a:pt x="40" y="3130"/>
                    </a:lnTo>
                    <a:lnTo>
                      <a:pt x="42" y="3039"/>
                    </a:lnTo>
                    <a:lnTo>
                      <a:pt x="124" y="2989"/>
                    </a:lnTo>
                    <a:lnTo>
                      <a:pt x="265" y="2982"/>
                    </a:lnTo>
                    <a:lnTo>
                      <a:pt x="282" y="2955"/>
                    </a:lnTo>
                    <a:lnTo>
                      <a:pt x="290" y="2931"/>
                    </a:lnTo>
                    <a:lnTo>
                      <a:pt x="293" y="2912"/>
                    </a:lnTo>
                    <a:lnTo>
                      <a:pt x="293" y="2898"/>
                    </a:lnTo>
                    <a:lnTo>
                      <a:pt x="290" y="2889"/>
                    </a:lnTo>
                    <a:lnTo>
                      <a:pt x="288" y="2887"/>
                    </a:lnTo>
                    <a:lnTo>
                      <a:pt x="280" y="2853"/>
                    </a:lnTo>
                    <a:lnTo>
                      <a:pt x="276" y="2811"/>
                    </a:lnTo>
                    <a:lnTo>
                      <a:pt x="274" y="2764"/>
                    </a:lnTo>
                    <a:lnTo>
                      <a:pt x="274" y="2716"/>
                    </a:lnTo>
                    <a:lnTo>
                      <a:pt x="278" y="2618"/>
                    </a:lnTo>
                    <a:lnTo>
                      <a:pt x="282" y="2576"/>
                    </a:lnTo>
                    <a:lnTo>
                      <a:pt x="286" y="2538"/>
                    </a:lnTo>
                    <a:lnTo>
                      <a:pt x="288" y="2508"/>
                    </a:lnTo>
                    <a:lnTo>
                      <a:pt x="293" y="2487"/>
                    </a:lnTo>
                    <a:lnTo>
                      <a:pt x="293" y="2455"/>
                    </a:lnTo>
                    <a:lnTo>
                      <a:pt x="295" y="2426"/>
                    </a:lnTo>
                    <a:lnTo>
                      <a:pt x="297" y="2394"/>
                    </a:lnTo>
                    <a:lnTo>
                      <a:pt x="301" y="2362"/>
                    </a:lnTo>
                    <a:lnTo>
                      <a:pt x="305" y="2333"/>
                    </a:lnTo>
                    <a:lnTo>
                      <a:pt x="309" y="2307"/>
                    </a:lnTo>
                    <a:lnTo>
                      <a:pt x="312" y="2293"/>
                    </a:lnTo>
                    <a:lnTo>
                      <a:pt x="314" y="2286"/>
                    </a:lnTo>
                    <a:lnTo>
                      <a:pt x="314" y="2210"/>
                    </a:lnTo>
                    <a:lnTo>
                      <a:pt x="312" y="2200"/>
                    </a:lnTo>
                    <a:lnTo>
                      <a:pt x="309" y="2183"/>
                    </a:lnTo>
                    <a:lnTo>
                      <a:pt x="303" y="2157"/>
                    </a:lnTo>
                    <a:lnTo>
                      <a:pt x="297" y="2128"/>
                    </a:lnTo>
                    <a:lnTo>
                      <a:pt x="293" y="2098"/>
                    </a:lnTo>
                    <a:lnTo>
                      <a:pt x="286" y="2070"/>
                    </a:lnTo>
                    <a:lnTo>
                      <a:pt x="280" y="2047"/>
                    </a:lnTo>
                    <a:lnTo>
                      <a:pt x="278" y="2032"/>
                    </a:lnTo>
                    <a:lnTo>
                      <a:pt x="276" y="2026"/>
                    </a:lnTo>
                    <a:lnTo>
                      <a:pt x="267" y="2003"/>
                    </a:lnTo>
                    <a:lnTo>
                      <a:pt x="265" y="1975"/>
                    </a:lnTo>
                    <a:lnTo>
                      <a:pt x="267" y="1948"/>
                    </a:lnTo>
                    <a:lnTo>
                      <a:pt x="272" y="1920"/>
                    </a:lnTo>
                    <a:lnTo>
                      <a:pt x="278" y="1895"/>
                    </a:lnTo>
                    <a:lnTo>
                      <a:pt x="284" y="1874"/>
                    </a:lnTo>
                    <a:lnTo>
                      <a:pt x="288" y="1859"/>
                    </a:lnTo>
                    <a:lnTo>
                      <a:pt x="290" y="1855"/>
                    </a:lnTo>
                    <a:lnTo>
                      <a:pt x="274" y="1844"/>
                    </a:lnTo>
                    <a:lnTo>
                      <a:pt x="261" y="1825"/>
                    </a:lnTo>
                    <a:lnTo>
                      <a:pt x="255" y="1798"/>
                    </a:lnTo>
                    <a:lnTo>
                      <a:pt x="253" y="1766"/>
                    </a:lnTo>
                    <a:lnTo>
                      <a:pt x="253" y="1732"/>
                    </a:lnTo>
                    <a:lnTo>
                      <a:pt x="255" y="1694"/>
                    </a:lnTo>
                    <a:lnTo>
                      <a:pt x="259" y="1654"/>
                    </a:lnTo>
                    <a:lnTo>
                      <a:pt x="267" y="1616"/>
                    </a:lnTo>
                    <a:lnTo>
                      <a:pt x="274" y="1580"/>
                    </a:lnTo>
                    <a:lnTo>
                      <a:pt x="282" y="1546"/>
                    </a:lnTo>
                    <a:lnTo>
                      <a:pt x="288" y="1518"/>
                    </a:lnTo>
                    <a:lnTo>
                      <a:pt x="293" y="1495"/>
                    </a:lnTo>
                    <a:lnTo>
                      <a:pt x="297" y="1480"/>
                    </a:lnTo>
                    <a:lnTo>
                      <a:pt x="299" y="1476"/>
                    </a:lnTo>
                    <a:lnTo>
                      <a:pt x="286" y="1468"/>
                    </a:lnTo>
                    <a:lnTo>
                      <a:pt x="278" y="1453"/>
                    </a:lnTo>
                    <a:lnTo>
                      <a:pt x="276" y="1432"/>
                    </a:lnTo>
                    <a:lnTo>
                      <a:pt x="280" y="1389"/>
                    </a:lnTo>
                    <a:lnTo>
                      <a:pt x="286" y="1372"/>
                    </a:lnTo>
                    <a:lnTo>
                      <a:pt x="288" y="1360"/>
                    </a:lnTo>
                    <a:lnTo>
                      <a:pt x="290" y="1356"/>
                    </a:lnTo>
                    <a:lnTo>
                      <a:pt x="286" y="1343"/>
                    </a:lnTo>
                    <a:lnTo>
                      <a:pt x="284" y="1326"/>
                    </a:lnTo>
                    <a:lnTo>
                      <a:pt x="284" y="1309"/>
                    </a:lnTo>
                    <a:lnTo>
                      <a:pt x="269" y="1307"/>
                    </a:lnTo>
                    <a:lnTo>
                      <a:pt x="261" y="1294"/>
                    </a:lnTo>
                    <a:lnTo>
                      <a:pt x="255" y="1275"/>
                    </a:lnTo>
                    <a:lnTo>
                      <a:pt x="253" y="1254"/>
                    </a:lnTo>
                    <a:lnTo>
                      <a:pt x="253" y="1210"/>
                    </a:lnTo>
                    <a:lnTo>
                      <a:pt x="255" y="1191"/>
                    </a:lnTo>
                    <a:lnTo>
                      <a:pt x="257" y="1176"/>
                    </a:lnTo>
                    <a:lnTo>
                      <a:pt x="257" y="1171"/>
                    </a:lnTo>
                    <a:lnTo>
                      <a:pt x="238" y="1167"/>
                    </a:lnTo>
                    <a:lnTo>
                      <a:pt x="223" y="1155"/>
                    </a:lnTo>
                    <a:lnTo>
                      <a:pt x="210" y="1140"/>
                    </a:lnTo>
                    <a:lnTo>
                      <a:pt x="202" y="1121"/>
                    </a:lnTo>
                    <a:lnTo>
                      <a:pt x="194" y="1106"/>
                    </a:lnTo>
                    <a:lnTo>
                      <a:pt x="192" y="1093"/>
                    </a:lnTo>
                    <a:lnTo>
                      <a:pt x="189" y="1089"/>
                    </a:lnTo>
                    <a:lnTo>
                      <a:pt x="192" y="1064"/>
                    </a:lnTo>
                    <a:lnTo>
                      <a:pt x="200" y="1038"/>
                    </a:lnTo>
                    <a:lnTo>
                      <a:pt x="210" y="1011"/>
                    </a:lnTo>
                    <a:lnTo>
                      <a:pt x="225" y="985"/>
                    </a:lnTo>
                    <a:lnTo>
                      <a:pt x="238" y="960"/>
                    </a:lnTo>
                    <a:lnTo>
                      <a:pt x="253" y="939"/>
                    </a:lnTo>
                    <a:lnTo>
                      <a:pt x="263" y="922"/>
                    </a:lnTo>
                    <a:lnTo>
                      <a:pt x="272" y="911"/>
                    </a:lnTo>
                    <a:lnTo>
                      <a:pt x="274" y="907"/>
                    </a:lnTo>
                    <a:lnTo>
                      <a:pt x="276" y="894"/>
                    </a:lnTo>
                    <a:lnTo>
                      <a:pt x="274" y="880"/>
                    </a:lnTo>
                    <a:lnTo>
                      <a:pt x="272" y="863"/>
                    </a:lnTo>
                    <a:lnTo>
                      <a:pt x="267" y="846"/>
                    </a:lnTo>
                    <a:lnTo>
                      <a:pt x="265" y="833"/>
                    </a:lnTo>
                    <a:lnTo>
                      <a:pt x="259" y="808"/>
                    </a:lnTo>
                    <a:lnTo>
                      <a:pt x="250" y="780"/>
                    </a:lnTo>
                    <a:lnTo>
                      <a:pt x="242" y="755"/>
                    </a:lnTo>
                    <a:lnTo>
                      <a:pt x="238" y="727"/>
                    </a:lnTo>
                    <a:lnTo>
                      <a:pt x="234" y="702"/>
                    </a:lnTo>
                    <a:lnTo>
                      <a:pt x="232" y="655"/>
                    </a:lnTo>
                    <a:lnTo>
                      <a:pt x="232" y="566"/>
                    </a:lnTo>
                    <a:lnTo>
                      <a:pt x="234" y="545"/>
                    </a:lnTo>
                    <a:lnTo>
                      <a:pt x="236" y="522"/>
                    </a:lnTo>
                    <a:lnTo>
                      <a:pt x="234" y="501"/>
                    </a:lnTo>
                    <a:lnTo>
                      <a:pt x="225" y="459"/>
                    </a:lnTo>
                    <a:lnTo>
                      <a:pt x="223" y="440"/>
                    </a:lnTo>
                    <a:lnTo>
                      <a:pt x="221" y="427"/>
                    </a:lnTo>
                    <a:lnTo>
                      <a:pt x="221" y="421"/>
                    </a:lnTo>
                    <a:lnTo>
                      <a:pt x="213" y="395"/>
                    </a:lnTo>
                    <a:lnTo>
                      <a:pt x="202" y="370"/>
                    </a:lnTo>
                    <a:lnTo>
                      <a:pt x="196" y="344"/>
                    </a:lnTo>
                    <a:lnTo>
                      <a:pt x="196" y="336"/>
                    </a:lnTo>
                    <a:lnTo>
                      <a:pt x="200" y="306"/>
                    </a:lnTo>
                    <a:lnTo>
                      <a:pt x="200" y="291"/>
                    </a:lnTo>
                    <a:lnTo>
                      <a:pt x="198" y="285"/>
                    </a:lnTo>
                    <a:lnTo>
                      <a:pt x="173" y="268"/>
                    </a:lnTo>
                    <a:lnTo>
                      <a:pt x="156" y="249"/>
                    </a:lnTo>
                    <a:lnTo>
                      <a:pt x="147" y="228"/>
                    </a:lnTo>
                    <a:lnTo>
                      <a:pt x="143" y="207"/>
                    </a:lnTo>
                    <a:lnTo>
                      <a:pt x="141" y="186"/>
                    </a:lnTo>
                    <a:lnTo>
                      <a:pt x="143" y="169"/>
                    </a:lnTo>
                    <a:lnTo>
                      <a:pt x="147" y="154"/>
                    </a:lnTo>
                    <a:lnTo>
                      <a:pt x="149" y="146"/>
                    </a:lnTo>
                    <a:lnTo>
                      <a:pt x="152" y="141"/>
                    </a:lnTo>
                    <a:lnTo>
                      <a:pt x="162" y="116"/>
                    </a:lnTo>
                    <a:lnTo>
                      <a:pt x="177" y="99"/>
                    </a:lnTo>
                    <a:lnTo>
                      <a:pt x="189" y="86"/>
                    </a:lnTo>
                    <a:lnTo>
                      <a:pt x="204" y="78"/>
                    </a:lnTo>
                    <a:lnTo>
                      <a:pt x="213" y="74"/>
                    </a:lnTo>
                    <a:lnTo>
                      <a:pt x="217" y="74"/>
                    </a:lnTo>
                    <a:lnTo>
                      <a:pt x="217" y="69"/>
                    </a:lnTo>
                    <a:lnTo>
                      <a:pt x="219" y="63"/>
                    </a:lnTo>
                    <a:lnTo>
                      <a:pt x="219" y="59"/>
                    </a:lnTo>
                    <a:lnTo>
                      <a:pt x="221" y="52"/>
                    </a:lnTo>
                    <a:lnTo>
                      <a:pt x="221" y="48"/>
                    </a:lnTo>
                    <a:lnTo>
                      <a:pt x="227" y="31"/>
                    </a:lnTo>
                    <a:lnTo>
                      <a:pt x="236" y="25"/>
                    </a:lnTo>
                    <a:lnTo>
                      <a:pt x="257" y="12"/>
                    </a:lnTo>
                    <a:lnTo>
                      <a:pt x="265" y="10"/>
                    </a:lnTo>
                    <a:lnTo>
                      <a:pt x="269" y="8"/>
                    </a:lnTo>
                    <a:lnTo>
                      <a:pt x="274" y="19"/>
                    </a:lnTo>
                    <a:lnTo>
                      <a:pt x="318"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a:p>
            </p:txBody>
          </p:sp>
        </p:grpSp>
      </p:grpSp>
      <p:sp>
        <p:nvSpPr>
          <p:cNvPr id="27" name="Rounded Rectangle 26">
            <a:extLst>
              <a:ext uri="{FF2B5EF4-FFF2-40B4-BE49-F238E27FC236}">
                <a16:creationId xmlns:a16="http://schemas.microsoft.com/office/drawing/2014/main" id="{22C13F97-8FA1-FF24-FAA4-2B3FC1B401DC}"/>
              </a:ext>
            </a:extLst>
          </p:cNvPr>
          <p:cNvSpPr/>
          <p:nvPr/>
        </p:nvSpPr>
        <p:spPr>
          <a:xfrm>
            <a:off x="0" y="5857851"/>
            <a:ext cx="12188825" cy="752270"/>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Similar neighborhoods in both categories implying COVID 19 did not have an impact in terms of the number of complaints coming from a particular neighborhood.</a:t>
            </a:r>
          </a:p>
        </p:txBody>
      </p:sp>
      <p:sp>
        <p:nvSpPr>
          <p:cNvPr id="6" name="Rectangle: Rounded Corners 6">
            <a:extLst>
              <a:ext uri="{FF2B5EF4-FFF2-40B4-BE49-F238E27FC236}">
                <a16:creationId xmlns:a16="http://schemas.microsoft.com/office/drawing/2014/main" id="{14152AA6-1474-E942-2129-5080153FF6CA}"/>
              </a:ext>
            </a:extLst>
          </p:cNvPr>
          <p:cNvSpPr/>
          <p:nvPr/>
        </p:nvSpPr>
        <p:spPr>
          <a:xfrm>
            <a:off x="2351197" y="1286795"/>
            <a:ext cx="3624985" cy="2161458"/>
          </a:xfrm>
          <a:prstGeom prst="round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TextBox 6">
            <a:extLst>
              <a:ext uri="{FF2B5EF4-FFF2-40B4-BE49-F238E27FC236}">
                <a16:creationId xmlns:a16="http://schemas.microsoft.com/office/drawing/2014/main" id="{CF87D39B-D681-76F1-E8F4-72BCFA563C35}"/>
              </a:ext>
            </a:extLst>
          </p:cNvPr>
          <p:cNvSpPr txBox="1"/>
          <p:nvPr/>
        </p:nvSpPr>
        <p:spPr>
          <a:xfrm>
            <a:off x="2568887" y="1315984"/>
            <a:ext cx="3178211" cy="307777"/>
          </a:xfrm>
          <a:prstGeom prst="rect">
            <a:avLst/>
          </a:prstGeom>
          <a:noFill/>
        </p:spPr>
        <p:txBody>
          <a:bodyPr wrap="square" rtlCol="0">
            <a:spAutoFit/>
          </a:bodyPr>
          <a:lstStyle/>
          <a:p>
            <a:pPr algn="ctr"/>
            <a:r>
              <a:rPr lang="en-US" dirty="0">
                <a:solidFill>
                  <a:schemeClr val="bg2"/>
                </a:solidFill>
              </a:rPr>
              <a:t>Most Complained - Covid</a:t>
            </a:r>
          </a:p>
        </p:txBody>
      </p:sp>
      <p:cxnSp>
        <p:nvCxnSpPr>
          <p:cNvPr id="8" name="Straight Connector 7">
            <a:extLst>
              <a:ext uri="{FF2B5EF4-FFF2-40B4-BE49-F238E27FC236}">
                <a16:creationId xmlns:a16="http://schemas.microsoft.com/office/drawing/2014/main" id="{98421B39-AF4D-87A3-7E81-E9F96BAEDDC5}"/>
              </a:ext>
            </a:extLst>
          </p:cNvPr>
          <p:cNvCxnSpPr>
            <a:cxnSpLocks/>
          </p:cNvCxnSpPr>
          <p:nvPr/>
        </p:nvCxnSpPr>
        <p:spPr>
          <a:xfrm>
            <a:off x="2654074" y="1697295"/>
            <a:ext cx="313812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Rectangle: Rounded Corners 6">
            <a:extLst>
              <a:ext uri="{FF2B5EF4-FFF2-40B4-BE49-F238E27FC236}">
                <a16:creationId xmlns:a16="http://schemas.microsoft.com/office/drawing/2014/main" id="{5325B411-42D1-53DA-E2D5-998E2D755F71}"/>
              </a:ext>
            </a:extLst>
          </p:cNvPr>
          <p:cNvSpPr/>
          <p:nvPr/>
        </p:nvSpPr>
        <p:spPr>
          <a:xfrm>
            <a:off x="2316308" y="3562478"/>
            <a:ext cx="3624985" cy="2161458"/>
          </a:xfrm>
          <a:prstGeom prst="round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TextBox 25">
            <a:extLst>
              <a:ext uri="{FF2B5EF4-FFF2-40B4-BE49-F238E27FC236}">
                <a16:creationId xmlns:a16="http://schemas.microsoft.com/office/drawing/2014/main" id="{FF20D877-1804-C06E-5740-CA41D8C9A26D}"/>
              </a:ext>
            </a:extLst>
          </p:cNvPr>
          <p:cNvSpPr txBox="1"/>
          <p:nvPr/>
        </p:nvSpPr>
        <p:spPr>
          <a:xfrm>
            <a:off x="2533998" y="3591667"/>
            <a:ext cx="3178211" cy="307777"/>
          </a:xfrm>
          <a:prstGeom prst="rect">
            <a:avLst/>
          </a:prstGeom>
          <a:noFill/>
        </p:spPr>
        <p:txBody>
          <a:bodyPr wrap="square" rtlCol="0">
            <a:spAutoFit/>
          </a:bodyPr>
          <a:lstStyle/>
          <a:p>
            <a:pPr algn="ctr"/>
            <a:r>
              <a:rPr lang="en-US" dirty="0">
                <a:solidFill>
                  <a:schemeClr val="bg2"/>
                </a:solidFill>
              </a:rPr>
              <a:t>Least complained - Covid</a:t>
            </a:r>
          </a:p>
        </p:txBody>
      </p:sp>
      <p:cxnSp>
        <p:nvCxnSpPr>
          <p:cNvPr id="29" name="Straight Connector 28">
            <a:extLst>
              <a:ext uri="{FF2B5EF4-FFF2-40B4-BE49-F238E27FC236}">
                <a16:creationId xmlns:a16="http://schemas.microsoft.com/office/drawing/2014/main" id="{EBB11A47-36CC-946C-7E2A-7071077E4F33}"/>
              </a:ext>
            </a:extLst>
          </p:cNvPr>
          <p:cNvCxnSpPr>
            <a:cxnSpLocks/>
          </p:cNvCxnSpPr>
          <p:nvPr/>
        </p:nvCxnSpPr>
        <p:spPr>
          <a:xfrm>
            <a:off x="2619185" y="3972978"/>
            <a:ext cx="313812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Rectangle: Rounded Corners 6">
            <a:extLst>
              <a:ext uri="{FF2B5EF4-FFF2-40B4-BE49-F238E27FC236}">
                <a16:creationId xmlns:a16="http://schemas.microsoft.com/office/drawing/2014/main" id="{7C4AABFB-26F8-B33A-628F-8791ADAD3DF3}"/>
              </a:ext>
            </a:extLst>
          </p:cNvPr>
          <p:cNvSpPr/>
          <p:nvPr/>
        </p:nvSpPr>
        <p:spPr>
          <a:xfrm>
            <a:off x="6094412" y="1273940"/>
            <a:ext cx="3624985" cy="2161458"/>
          </a:xfrm>
          <a:prstGeom prst="round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TextBox 36">
            <a:extLst>
              <a:ext uri="{FF2B5EF4-FFF2-40B4-BE49-F238E27FC236}">
                <a16:creationId xmlns:a16="http://schemas.microsoft.com/office/drawing/2014/main" id="{BDF24F09-8313-6CAC-B14F-3BA75BC4F078}"/>
              </a:ext>
            </a:extLst>
          </p:cNvPr>
          <p:cNvSpPr txBox="1"/>
          <p:nvPr/>
        </p:nvSpPr>
        <p:spPr>
          <a:xfrm>
            <a:off x="6312102" y="1303129"/>
            <a:ext cx="3178211" cy="307777"/>
          </a:xfrm>
          <a:prstGeom prst="rect">
            <a:avLst/>
          </a:prstGeom>
          <a:noFill/>
        </p:spPr>
        <p:txBody>
          <a:bodyPr wrap="square" rtlCol="0">
            <a:spAutoFit/>
          </a:bodyPr>
          <a:lstStyle/>
          <a:p>
            <a:pPr algn="ctr"/>
            <a:r>
              <a:rPr lang="en-US" dirty="0">
                <a:solidFill>
                  <a:schemeClr val="bg2"/>
                </a:solidFill>
              </a:rPr>
              <a:t>Most Complained – Pre Covid</a:t>
            </a:r>
          </a:p>
        </p:txBody>
      </p:sp>
      <p:cxnSp>
        <p:nvCxnSpPr>
          <p:cNvPr id="39" name="Straight Connector 38">
            <a:extLst>
              <a:ext uri="{FF2B5EF4-FFF2-40B4-BE49-F238E27FC236}">
                <a16:creationId xmlns:a16="http://schemas.microsoft.com/office/drawing/2014/main" id="{4EF1C06E-5AF1-DDF6-300B-E2D0A2A33F2E}"/>
              </a:ext>
            </a:extLst>
          </p:cNvPr>
          <p:cNvCxnSpPr>
            <a:cxnSpLocks/>
          </p:cNvCxnSpPr>
          <p:nvPr/>
        </p:nvCxnSpPr>
        <p:spPr>
          <a:xfrm>
            <a:off x="6397289" y="1684440"/>
            <a:ext cx="313812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3" name="Rectangle: Rounded Corners 6">
            <a:extLst>
              <a:ext uri="{FF2B5EF4-FFF2-40B4-BE49-F238E27FC236}">
                <a16:creationId xmlns:a16="http://schemas.microsoft.com/office/drawing/2014/main" id="{9C5D216A-A4F9-4FCE-1E56-4D6D47D41B6A}"/>
              </a:ext>
            </a:extLst>
          </p:cNvPr>
          <p:cNvSpPr/>
          <p:nvPr/>
        </p:nvSpPr>
        <p:spPr>
          <a:xfrm>
            <a:off x="6059523" y="3549623"/>
            <a:ext cx="3624985" cy="2161458"/>
          </a:xfrm>
          <a:prstGeom prst="round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5" name="TextBox 44">
            <a:extLst>
              <a:ext uri="{FF2B5EF4-FFF2-40B4-BE49-F238E27FC236}">
                <a16:creationId xmlns:a16="http://schemas.microsoft.com/office/drawing/2014/main" id="{FE71CC7D-67D6-DEC2-5B1C-FCD34C7ED3B0}"/>
              </a:ext>
            </a:extLst>
          </p:cNvPr>
          <p:cNvSpPr txBox="1"/>
          <p:nvPr/>
        </p:nvSpPr>
        <p:spPr>
          <a:xfrm>
            <a:off x="6277213" y="3578812"/>
            <a:ext cx="3178211" cy="307777"/>
          </a:xfrm>
          <a:prstGeom prst="rect">
            <a:avLst/>
          </a:prstGeom>
          <a:noFill/>
        </p:spPr>
        <p:txBody>
          <a:bodyPr wrap="square" rtlCol="0">
            <a:spAutoFit/>
          </a:bodyPr>
          <a:lstStyle/>
          <a:p>
            <a:pPr algn="ctr"/>
            <a:r>
              <a:rPr lang="en-US" dirty="0">
                <a:solidFill>
                  <a:schemeClr val="bg2"/>
                </a:solidFill>
              </a:rPr>
              <a:t>Least complained – Pre Covid</a:t>
            </a:r>
          </a:p>
        </p:txBody>
      </p:sp>
      <p:cxnSp>
        <p:nvCxnSpPr>
          <p:cNvPr id="47" name="Straight Connector 46">
            <a:extLst>
              <a:ext uri="{FF2B5EF4-FFF2-40B4-BE49-F238E27FC236}">
                <a16:creationId xmlns:a16="http://schemas.microsoft.com/office/drawing/2014/main" id="{42F53BB0-30A1-A24F-DD80-7951225AA60E}"/>
              </a:ext>
            </a:extLst>
          </p:cNvPr>
          <p:cNvCxnSpPr>
            <a:cxnSpLocks/>
          </p:cNvCxnSpPr>
          <p:nvPr/>
        </p:nvCxnSpPr>
        <p:spPr>
          <a:xfrm>
            <a:off x="6362400" y="3960123"/>
            <a:ext cx="313812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50" name="Picture 49" descr="Chart, bar chart&#10;&#10;Description automatically generated">
            <a:extLst>
              <a:ext uri="{FF2B5EF4-FFF2-40B4-BE49-F238E27FC236}">
                <a16:creationId xmlns:a16="http://schemas.microsoft.com/office/drawing/2014/main" id="{F1FCA710-F31F-44CD-8DFE-23DC630C0A4A}"/>
              </a:ext>
            </a:extLst>
          </p:cNvPr>
          <p:cNvPicPr>
            <a:picLocks noChangeAspect="1"/>
          </p:cNvPicPr>
          <p:nvPr/>
        </p:nvPicPr>
        <p:blipFill>
          <a:blip r:embed="rId2"/>
          <a:stretch>
            <a:fillRect/>
          </a:stretch>
        </p:blipFill>
        <p:spPr>
          <a:xfrm>
            <a:off x="2445862" y="1762631"/>
            <a:ext cx="3407295" cy="1651642"/>
          </a:xfrm>
          <a:prstGeom prst="rect">
            <a:avLst/>
          </a:prstGeom>
        </p:spPr>
      </p:pic>
      <p:pic>
        <p:nvPicPr>
          <p:cNvPr id="52" name="Picture 51" descr="Chart&#10;&#10;Description automatically generated">
            <a:extLst>
              <a:ext uri="{FF2B5EF4-FFF2-40B4-BE49-F238E27FC236}">
                <a16:creationId xmlns:a16="http://schemas.microsoft.com/office/drawing/2014/main" id="{5CDD68DA-553F-289C-1FA7-FC2D95644EFA}"/>
              </a:ext>
            </a:extLst>
          </p:cNvPr>
          <p:cNvPicPr>
            <a:picLocks noChangeAspect="1"/>
          </p:cNvPicPr>
          <p:nvPr/>
        </p:nvPicPr>
        <p:blipFill>
          <a:blip r:embed="rId3"/>
          <a:stretch>
            <a:fillRect/>
          </a:stretch>
        </p:blipFill>
        <p:spPr>
          <a:xfrm>
            <a:off x="6321818" y="1762631"/>
            <a:ext cx="3026664" cy="1608733"/>
          </a:xfrm>
          <a:prstGeom prst="rect">
            <a:avLst/>
          </a:prstGeom>
        </p:spPr>
      </p:pic>
      <p:pic>
        <p:nvPicPr>
          <p:cNvPr id="54" name="Picture 53" descr="Chart, funnel chart&#10;&#10;Description automatically generated">
            <a:extLst>
              <a:ext uri="{FF2B5EF4-FFF2-40B4-BE49-F238E27FC236}">
                <a16:creationId xmlns:a16="http://schemas.microsoft.com/office/drawing/2014/main" id="{0F708106-E863-C132-50B0-137DD99B0BF1}"/>
              </a:ext>
            </a:extLst>
          </p:cNvPr>
          <p:cNvPicPr>
            <a:picLocks noChangeAspect="1"/>
          </p:cNvPicPr>
          <p:nvPr/>
        </p:nvPicPr>
        <p:blipFill>
          <a:blip r:embed="rId4"/>
          <a:stretch>
            <a:fillRect/>
          </a:stretch>
        </p:blipFill>
        <p:spPr>
          <a:xfrm>
            <a:off x="2402105" y="4033362"/>
            <a:ext cx="3416882" cy="1655064"/>
          </a:xfrm>
          <a:prstGeom prst="rect">
            <a:avLst/>
          </a:prstGeom>
        </p:spPr>
      </p:pic>
      <p:pic>
        <p:nvPicPr>
          <p:cNvPr id="58" name="Picture 57" descr="Chart&#10;&#10;Description automatically generated">
            <a:extLst>
              <a:ext uri="{FF2B5EF4-FFF2-40B4-BE49-F238E27FC236}">
                <a16:creationId xmlns:a16="http://schemas.microsoft.com/office/drawing/2014/main" id="{E8ACF89B-3C02-301D-9BCA-094208DCF6EC}"/>
              </a:ext>
            </a:extLst>
          </p:cNvPr>
          <p:cNvPicPr>
            <a:picLocks noChangeAspect="1"/>
          </p:cNvPicPr>
          <p:nvPr/>
        </p:nvPicPr>
        <p:blipFill>
          <a:blip r:embed="rId5"/>
          <a:stretch>
            <a:fillRect/>
          </a:stretch>
        </p:blipFill>
        <p:spPr>
          <a:xfrm>
            <a:off x="6185725" y="4033359"/>
            <a:ext cx="3416882" cy="1647419"/>
          </a:xfrm>
          <a:prstGeom prst="rect">
            <a:avLst/>
          </a:prstGeom>
        </p:spPr>
      </p:pic>
    </p:spTree>
    <p:extLst>
      <p:ext uri="{BB962C8B-B14F-4D97-AF65-F5344CB8AC3E}">
        <p14:creationId xmlns:p14="http://schemas.microsoft.com/office/powerpoint/2010/main" val="3703340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was rent affected during covid?</a:t>
            </a:r>
          </a:p>
        </p:txBody>
      </p:sp>
      <p:grpSp>
        <p:nvGrpSpPr>
          <p:cNvPr id="15" name="Group 14"/>
          <p:cNvGrpSpPr/>
          <p:nvPr/>
        </p:nvGrpSpPr>
        <p:grpSpPr>
          <a:xfrm>
            <a:off x="3252" y="1066455"/>
            <a:ext cx="12183987" cy="5793281"/>
            <a:chOff x="1664" y="1065840"/>
            <a:chExt cx="12187161" cy="5794790"/>
          </a:xfrm>
          <a:solidFill>
            <a:schemeClr val="bg1">
              <a:lumMod val="75000"/>
            </a:schemeClr>
          </a:solidFill>
        </p:grpSpPr>
        <p:sp>
          <p:nvSpPr>
            <p:cNvPr id="4102" name="Freeform 6"/>
            <p:cNvSpPr>
              <a:spLocks/>
            </p:cNvSpPr>
            <p:nvPr/>
          </p:nvSpPr>
          <p:spPr bwMode="auto">
            <a:xfrm>
              <a:off x="7602538" y="3776662"/>
              <a:ext cx="3987800" cy="2652713"/>
            </a:xfrm>
            <a:custGeom>
              <a:avLst/>
              <a:gdLst/>
              <a:ahLst/>
              <a:cxnLst>
                <a:cxn ang="0">
                  <a:pos x="1863" y="133"/>
                </a:cxn>
                <a:cxn ang="0">
                  <a:pos x="1922" y="324"/>
                </a:cxn>
                <a:cxn ang="0">
                  <a:pos x="1952" y="580"/>
                </a:cxn>
                <a:cxn ang="0">
                  <a:pos x="1992" y="565"/>
                </a:cxn>
                <a:cxn ang="0">
                  <a:pos x="2046" y="377"/>
                </a:cxn>
                <a:cxn ang="0">
                  <a:pos x="2103" y="377"/>
                </a:cxn>
                <a:cxn ang="0">
                  <a:pos x="2129" y="300"/>
                </a:cxn>
                <a:cxn ang="0">
                  <a:pos x="2135" y="300"/>
                </a:cxn>
                <a:cxn ang="0">
                  <a:pos x="2183" y="408"/>
                </a:cxn>
                <a:cxn ang="0">
                  <a:pos x="2209" y="736"/>
                </a:cxn>
                <a:cxn ang="0">
                  <a:pos x="2267" y="408"/>
                </a:cxn>
                <a:cxn ang="0">
                  <a:pos x="2303" y="929"/>
                </a:cxn>
                <a:cxn ang="0">
                  <a:pos x="2461" y="1005"/>
                </a:cxn>
                <a:cxn ang="0">
                  <a:pos x="2512" y="1299"/>
                </a:cxn>
                <a:cxn ang="0">
                  <a:pos x="0" y="1185"/>
                </a:cxn>
                <a:cxn ang="0">
                  <a:pos x="85" y="1297"/>
                </a:cxn>
                <a:cxn ang="0">
                  <a:pos x="101" y="1051"/>
                </a:cxn>
                <a:cxn ang="0">
                  <a:pos x="139" y="992"/>
                </a:cxn>
                <a:cxn ang="0">
                  <a:pos x="194" y="1045"/>
                </a:cxn>
                <a:cxn ang="0">
                  <a:pos x="211" y="1164"/>
                </a:cxn>
                <a:cxn ang="0">
                  <a:pos x="259" y="1077"/>
                </a:cxn>
                <a:cxn ang="0">
                  <a:pos x="304" y="1373"/>
                </a:cxn>
                <a:cxn ang="0">
                  <a:pos x="337" y="944"/>
                </a:cxn>
                <a:cxn ang="0">
                  <a:pos x="384" y="971"/>
                </a:cxn>
                <a:cxn ang="0">
                  <a:pos x="405" y="1136"/>
                </a:cxn>
                <a:cxn ang="0">
                  <a:pos x="453" y="728"/>
                </a:cxn>
                <a:cxn ang="0">
                  <a:pos x="522" y="749"/>
                </a:cxn>
                <a:cxn ang="0">
                  <a:pos x="533" y="787"/>
                </a:cxn>
                <a:cxn ang="0">
                  <a:pos x="577" y="1364"/>
                </a:cxn>
                <a:cxn ang="0">
                  <a:pos x="590" y="755"/>
                </a:cxn>
                <a:cxn ang="0">
                  <a:pos x="680" y="745"/>
                </a:cxn>
                <a:cxn ang="0">
                  <a:pos x="771" y="956"/>
                </a:cxn>
                <a:cxn ang="0">
                  <a:pos x="792" y="561"/>
                </a:cxn>
                <a:cxn ang="0">
                  <a:pos x="851" y="510"/>
                </a:cxn>
                <a:cxn ang="0">
                  <a:pos x="929" y="497"/>
                </a:cxn>
                <a:cxn ang="0">
                  <a:pos x="969" y="499"/>
                </a:cxn>
                <a:cxn ang="0">
                  <a:pos x="1053" y="652"/>
                </a:cxn>
                <a:cxn ang="0">
                  <a:pos x="1082" y="821"/>
                </a:cxn>
                <a:cxn ang="0">
                  <a:pos x="1124" y="857"/>
                </a:cxn>
                <a:cxn ang="0">
                  <a:pos x="1295" y="764"/>
                </a:cxn>
                <a:cxn ang="0">
                  <a:pos x="1644" y="1288"/>
                </a:cxn>
                <a:cxn ang="0">
                  <a:pos x="1689" y="273"/>
                </a:cxn>
                <a:cxn ang="0">
                  <a:pos x="1855" y="129"/>
                </a:cxn>
              </a:cxnLst>
              <a:rect l="0" t="0" r="r" b="b"/>
              <a:pathLst>
                <a:path w="2512" h="1671">
                  <a:moveTo>
                    <a:pt x="1855" y="0"/>
                  </a:moveTo>
                  <a:lnTo>
                    <a:pt x="1863" y="0"/>
                  </a:lnTo>
                  <a:lnTo>
                    <a:pt x="1863" y="133"/>
                  </a:lnTo>
                  <a:lnTo>
                    <a:pt x="1912" y="165"/>
                  </a:lnTo>
                  <a:lnTo>
                    <a:pt x="1912" y="305"/>
                  </a:lnTo>
                  <a:lnTo>
                    <a:pt x="1922" y="324"/>
                  </a:lnTo>
                  <a:lnTo>
                    <a:pt x="1922" y="715"/>
                  </a:lnTo>
                  <a:lnTo>
                    <a:pt x="1952" y="715"/>
                  </a:lnTo>
                  <a:lnTo>
                    <a:pt x="1952" y="580"/>
                  </a:lnTo>
                  <a:lnTo>
                    <a:pt x="1966" y="567"/>
                  </a:lnTo>
                  <a:lnTo>
                    <a:pt x="1981" y="565"/>
                  </a:lnTo>
                  <a:lnTo>
                    <a:pt x="1992" y="565"/>
                  </a:lnTo>
                  <a:lnTo>
                    <a:pt x="1996" y="567"/>
                  </a:lnTo>
                  <a:lnTo>
                    <a:pt x="2046" y="567"/>
                  </a:lnTo>
                  <a:lnTo>
                    <a:pt x="2046" y="377"/>
                  </a:lnTo>
                  <a:lnTo>
                    <a:pt x="2080" y="499"/>
                  </a:lnTo>
                  <a:lnTo>
                    <a:pt x="2103" y="457"/>
                  </a:lnTo>
                  <a:lnTo>
                    <a:pt x="2103" y="377"/>
                  </a:lnTo>
                  <a:lnTo>
                    <a:pt x="2118" y="377"/>
                  </a:lnTo>
                  <a:lnTo>
                    <a:pt x="2118" y="300"/>
                  </a:lnTo>
                  <a:lnTo>
                    <a:pt x="2129" y="300"/>
                  </a:lnTo>
                  <a:lnTo>
                    <a:pt x="2129" y="140"/>
                  </a:lnTo>
                  <a:lnTo>
                    <a:pt x="2135" y="140"/>
                  </a:lnTo>
                  <a:lnTo>
                    <a:pt x="2135" y="300"/>
                  </a:lnTo>
                  <a:lnTo>
                    <a:pt x="2147" y="300"/>
                  </a:lnTo>
                  <a:lnTo>
                    <a:pt x="2154" y="372"/>
                  </a:lnTo>
                  <a:lnTo>
                    <a:pt x="2183" y="408"/>
                  </a:lnTo>
                  <a:lnTo>
                    <a:pt x="2183" y="440"/>
                  </a:lnTo>
                  <a:lnTo>
                    <a:pt x="2209" y="459"/>
                  </a:lnTo>
                  <a:lnTo>
                    <a:pt x="2209" y="736"/>
                  </a:lnTo>
                  <a:lnTo>
                    <a:pt x="2223" y="736"/>
                  </a:lnTo>
                  <a:lnTo>
                    <a:pt x="2223" y="408"/>
                  </a:lnTo>
                  <a:lnTo>
                    <a:pt x="2267" y="408"/>
                  </a:lnTo>
                  <a:lnTo>
                    <a:pt x="2267" y="745"/>
                  </a:lnTo>
                  <a:lnTo>
                    <a:pt x="2289" y="745"/>
                  </a:lnTo>
                  <a:lnTo>
                    <a:pt x="2303" y="929"/>
                  </a:lnTo>
                  <a:lnTo>
                    <a:pt x="2394" y="929"/>
                  </a:lnTo>
                  <a:lnTo>
                    <a:pt x="2394" y="1005"/>
                  </a:lnTo>
                  <a:lnTo>
                    <a:pt x="2461" y="1005"/>
                  </a:lnTo>
                  <a:lnTo>
                    <a:pt x="2474" y="1020"/>
                  </a:lnTo>
                  <a:lnTo>
                    <a:pt x="2474" y="1299"/>
                  </a:lnTo>
                  <a:lnTo>
                    <a:pt x="2512" y="1299"/>
                  </a:lnTo>
                  <a:lnTo>
                    <a:pt x="2512" y="1671"/>
                  </a:lnTo>
                  <a:lnTo>
                    <a:pt x="0" y="1671"/>
                  </a:lnTo>
                  <a:lnTo>
                    <a:pt x="0" y="1185"/>
                  </a:lnTo>
                  <a:lnTo>
                    <a:pt x="36" y="1185"/>
                  </a:lnTo>
                  <a:lnTo>
                    <a:pt x="36" y="1297"/>
                  </a:lnTo>
                  <a:lnTo>
                    <a:pt x="85" y="1297"/>
                  </a:lnTo>
                  <a:lnTo>
                    <a:pt x="85" y="1128"/>
                  </a:lnTo>
                  <a:lnTo>
                    <a:pt x="101" y="1128"/>
                  </a:lnTo>
                  <a:lnTo>
                    <a:pt x="101" y="1051"/>
                  </a:lnTo>
                  <a:lnTo>
                    <a:pt x="116" y="1051"/>
                  </a:lnTo>
                  <a:lnTo>
                    <a:pt x="116" y="1005"/>
                  </a:lnTo>
                  <a:lnTo>
                    <a:pt x="139" y="992"/>
                  </a:lnTo>
                  <a:lnTo>
                    <a:pt x="181" y="992"/>
                  </a:lnTo>
                  <a:lnTo>
                    <a:pt x="181" y="1045"/>
                  </a:lnTo>
                  <a:lnTo>
                    <a:pt x="194" y="1045"/>
                  </a:lnTo>
                  <a:lnTo>
                    <a:pt x="194" y="1104"/>
                  </a:lnTo>
                  <a:lnTo>
                    <a:pt x="211" y="1104"/>
                  </a:lnTo>
                  <a:lnTo>
                    <a:pt x="211" y="1164"/>
                  </a:lnTo>
                  <a:lnTo>
                    <a:pt x="228" y="1164"/>
                  </a:lnTo>
                  <a:lnTo>
                    <a:pt x="228" y="1077"/>
                  </a:lnTo>
                  <a:lnTo>
                    <a:pt x="259" y="1077"/>
                  </a:lnTo>
                  <a:lnTo>
                    <a:pt x="274" y="1132"/>
                  </a:lnTo>
                  <a:lnTo>
                    <a:pt x="274" y="1373"/>
                  </a:lnTo>
                  <a:lnTo>
                    <a:pt x="304" y="1373"/>
                  </a:lnTo>
                  <a:lnTo>
                    <a:pt x="304" y="893"/>
                  </a:lnTo>
                  <a:lnTo>
                    <a:pt x="337" y="893"/>
                  </a:lnTo>
                  <a:lnTo>
                    <a:pt x="337" y="944"/>
                  </a:lnTo>
                  <a:lnTo>
                    <a:pt x="360" y="944"/>
                  </a:lnTo>
                  <a:lnTo>
                    <a:pt x="360" y="971"/>
                  </a:lnTo>
                  <a:lnTo>
                    <a:pt x="384" y="971"/>
                  </a:lnTo>
                  <a:lnTo>
                    <a:pt x="384" y="1005"/>
                  </a:lnTo>
                  <a:lnTo>
                    <a:pt x="405" y="1005"/>
                  </a:lnTo>
                  <a:lnTo>
                    <a:pt x="405" y="1136"/>
                  </a:lnTo>
                  <a:lnTo>
                    <a:pt x="417" y="1136"/>
                  </a:lnTo>
                  <a:lnTo>
                    <a:pt x="417" y="759"/>
                  </a:lnTo>
                  <a:lnTo>
                    <a:pt x="453" y="728"/>
                  </a:lnTo>
                  <a:lnTo>
                    <a:pt x="506" y="728"/>
                  </a:lnTo>
                  <a:lnTo>
                    <a:pt x="516" y="734"/>
                  </a:lnTo>
                  <a:lnTo>
                    <a:pt x="522" y="749"/>
                  </a:lnTo>
                  <a:lnTo>
                    <a:pt x="529" y="766"/>
                  </a:lnTo>
                  <a:lnTo>
                    <a:pt x="533" y="781"/>
                  </a:lnTo>
                  <a:lnTo>
                    <a:pt x="533" y="787"/>
                  </a:lnTo>
                  <a:lnTo>
                    <a:pt x="546" y="804"/>
                  </a:lnTo>
                  <a:lnTo>
                    <a:pt x="546" y="1364"/>
                  </a:lnTo>
                  <a:lnTo>
                    <a:pt x="577" y="1364"/>
                  </a:lnTo>
                  <a:lnTo>
                    <a:pt x="577" y="1068"/>
                  </a:lnTo>
                  <a:lnTo>
                    <a:pt x="590" y="1028"/>
                  </a:lnTo>
                  <a:lnTo>
                    <a:pt x="590" y="755"/>
                  </a:lnTo>
                  <a:lnTo>
                    <a:pt x="609" y="713"/>
                  </a:lnTo>
                  <a:lnTo>
                    <a:pt x="661" y="713"/>
                  </a:lnTo>
                  <a:lnTo>
                    <a:pt x="680" y="745"/>
                  </a:lnTo>
                  <a:lnTo>
                    <a:pt x="680" y="669"/>
                  </a:lnTo>
                  <a:lnTo>
                    <a:pt x="771" y="669"/>
                  </a:lnTo>
                  <a:lnTo>
                    <a:pt x="771" y="956"/>
                  </a:lnTo>
                  <a:lnTo>
                    <a:pt x="779" y="1024"/>
                  </a:lnTo>
                  <a:lnTo>
                    <a:pt x="792" y="1024"/>
                  </a:lnTo>
                  <a:lnTo>
                    <a:pt x="792" y="561"/>
                  </a:lnTo>
                  <a:lnTo>
                    <a:pt x="807" y="537"/>
                  </a:lnTo>
                  <a:lnTo>
                    <a:pt x="826" y="520"/>
                  </a:lnTo>
                  <a:lnTo>
                    <a:pt x="851" y="510"/>
                  </a:lnTo>
                  <a:lnTo>
                    <a:pt x="878" y="501"/>
                  </a:lnTo>
                  <a:lnTo>
                    <a:pt x="906" y="499"/>
                  </a:lnTo>
                  <a:lnTo>
                    <a:pt x="929" y="497"/>
                  </a:lnTo>
                  <a:lnTo>
                    <a:pt x="950" y="497"/>
                  </a:lnTo>
                  <a:lnTo>
                    <a:pt x="965" y="499"/>
                  </a:lnTo>
                  <a:lnTo>
                    <a:pt x="969" y="499"/>
                  </a:lnTo>
                  <a:lnTo>
                    <a:pt x="969" y="580"/>
                  </a:lnTo>
                  <a:lnTo>
                    <a:pt x="1034" y="580"/>
                  </a:lnTo>
                  <a:lnTo>
                    <a:pt x="1053" y="652"/>
                  </a:lnTo>
                  <a:lnTo>
                    <a:pt x="1053" y="808"/>
                  </a:lnTo>
                  <a:lnTo>
                    <a:pt x="1068" y="812"/>
                  </a:lnTo>
                  <a:lnTo>
                    <a:pt x="1082" y="821"/>
                  </a:lnTo>
                  <a:lnTo>
                    <a:pt x="1099" y="834"/>
                  </a:lnTo>
                  <a:lnTo>
                    <a:pt x="1112" y="844"/>
                  </a:lnTo>
                  <a:lnTo>
                    <a:pt x="1124" y="857"/>
                  </a:lnTo>
                  <a:lnTo>
                    <a:pt x="1124" y="548"/>
                  </a:lnTo>
                  <a:lnTo>
                    <a:pt x="1295" y="548"/>
                  </a:lnTo>
                  <a:lnTo>
                    <a:pt x="1295" y="764"/>
                  </a:lnTo>
                  <a:lnTo>
                    <a:pt x="1337" y="764"/>
                  </a:lnTo>
                  <a:lnTo>
                    <a:pt x="1337" y="1288"/>
                  </a:lnTo>
                  <a:lnTo>
                    <a:pt x="1644" y="1288"/>
                  </a:lnTo>
                  <a:lnTo>
                    <a:pt x="1644" y="628"/>
                  </a:lnTo>
                  <a:lnTo>
                    <a:pt x="1689" y="628"/>
                  </a:lnTo>
                  <a:lnTo>
                    <a:pt x="1689" y="273"/>
                  </a:lnTo>
                  <a:lnTo>
                    <a:pt x="1800" y="273"/>
                  </a:lnTo>
                  <a:lnTo>
                    <a:pt x="1800" y="152"/>
                  </a:lnTo>
                  <a:lnTo>
                    <a:pt x="1855" y="129"/>
                  </a:lnTo>
                  <a:lnTo>
                    <a:pt x="1855"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a:p>
          </p:txBody>
        </p:sp>
        <p:sp>
          <p:nvSpPr>
            <p:cNvPr id="4103" name="Freeform 7"/>
            <p:cNvSpPr>
              <a:spLocks/>
            </p:cNvSpPr>
            <p:nvPr/>
          </p:nvSpPr>
          <p:spPr bwMode="auto">
            <a:xfrm>
              <a:off x="4732338" y="4576762"/>
              <a:ext cx="2740025" cy="1900238"/>
            </a:xfrm>
            <a:custGeom>
              <a:avLst/>
              <a:gdLst/>
              <a:ahLst/>
              <a:cxnLst>
                <a:cxn ang="0">
                  <a:pos x="874" y="0"/>
                </a:cxn>
                <a:cxn ang="0">
                  <a:pos x="897" y="171"/>
                </a:cxn>
                <a:cxn ang="0">
                  <a:pos x="931" y="234"/>
                </a:cxn>
                <a:cxn ang="0">
                  <a:pos x="956" y="315"/>
                </a:cxn>
                <a:cxn ang="0">
                  <a:pos x="1019" y="283"/>
                </a:cxn>
                <a:cxn ang="0">
                  <a:pos x="1040" y="514"/>
                </a:cxn>
                <a:cxn ang="0">
                  <a:pos x="1097" y="526"/>
                </a:cxn>
                <a:cxn ang="0">
                  <a:pos x="1156" y="664"/>
                </a:cxn>
                <a:cxn ang="0">
                  <a:pos x="1190" y="729"/>
                </a:cxn>
                <a:cxn ang="0">
                  <a:pos x="1206" y="353"/>
                </a:cxn>
                <a:cxn ang="0">
                  <a:pos x="1230" y="334"/>
                </a:cxn>
                <a:cxn ang="0">
                  <a:pos x="1238" y="150"/>
                </a:cxn>
                <a:cxn ang="0">
                  <a:pos x="1261" y="334"/>
                </a:cxn>
                <a:cxn ang="0">
                  <a:pos x="1276" y="346"/>
                </a:cxn>
                <a:cxn ang="0">
                  <a:pos x="1312" y="429"/>
                </a:cxn>
                <a:cxn ang="0">
                  <a:pos x="1366" y="602"/>
                </a:cxn>
                <a:cxn ang="0">
                  <a:pos x="1457" y="723"/>
                </a:cxn>
                <a:cxn ang="0">
                  <a:pos x="1476" y="598"/>
                </a:cxn>
                <a:cxn ang="0">
                  <a:pos x="1514" y="808"/>
                </a:cxn>
                <a:cxn ang="0">
                  <a:pos x="1531" y="748"/>
                </a:cxn>
                <a:cxn ang="0">
                  <a:pos x="1554" y="638"/>
                </a:cxn>
                <a:cxn ang="0">
                  <a:pos x="1558" y="566"/>
                </a:cxn>
                <a:cxn ang="0">
                  <a:pos x="1571" y="638"/>
                </a:cxn>
                <a:cxn ang="0">
                  <a:pos x="1575" y="708"/>
                </a:cxn>
                <a:cxn ang="0">
                  <a:pos x="1600" y="803"/>
                </a:cxn>
                <a:cxn ang="0">
                  <a:pos x="1657" y="839"/>
                </a:cxn>
                <a:cxn ang="0">
                  <a:pos x="1701" y="920"/>
                </a:cxn>
                <a:cxn ang="0">
                  <a:pos x="1726" y="1197"/>
                </a:cxn>
                <a:cxn ang="0">
                  <a:pos x="0" y="1087"/>
                </a:cxn>
                <a:cxn ang="0">
                  <a:pos x="36" y="1061"/>
                </a:cxn>
                <a:cxn ang="0">
                  <a:pos x="53" y="1032"/>
                </a:cxn>
                <a:cxn ang="0">
                  <a:pos x="63" y="956"/>
                </a:cxn>
                <a:cxn ang="0">
                  <a:pos x="80" y="767"/>
                </a:cxn>
                <a:cxn ang="0">
                  <a:pos x="99" y="594"/>
                </a:cxn>
                <a:cxn ang="0">
                  <a:pos x="122" y="541"/>
                </a:cxn>
                <a:cxn ang="0">
                  <a:pos x="150" y="588"/>
                </a:cxn>
                <a:cxn ang="0">
                  <a:pos x="171" y="552"/>
                </a:cxn>
                <a:cxn ang="0">
                  <a:pos x="207" y="528"/>
                </a:cxn>
                <a:cxn ang="0">
                  <a:pos x="232" y="511"/>
                </a:cxn>
                <a:cxn ang="0">
                  <a:pos x="268" y="526"/>
                </a:cxn>
                <a:cxn ang="0">
                  <a:pos x="282" y="547"/>
                </a:cxn>
                <a:cxn ang="0">
                  <a:pos x="369" y="560"/>
                </a:cxn>
                <a:cxn ang="0">
                  <a:pos x="381" y="1076"/>
                </a:cxn>
                <a:cxn ang="0">
                  <a:pos x="390" y="966"/>
                </a:cxn>
                <a:cxn ang="0">
                  <a:pos x="400" y="609"/>
                </a:cxn>
                <a:cxn ang="0">
                  <a:pos x="463" y="607"/>
                </a:cxn>
                <a:cxn ang="0">
                  <a:pos x="474" y="990"/>
                </a:cxn>
                <a:cxn ang="0">
                  <a:pos x="491" y="1091"/>
                </a:cxn>
                <a:cxn ang="0">
                  <a:pos x="514" y="725"/>
                </a:cxn>
                <a:cxn ang="0">
                  <a:pos x="541" y="710"/>
                </a:cxn>
                <a:cxn ang="0">
                  <a:pos x="602" y="740"/>
                </a:cxn>
                <a:cxn ang="0">
                  <a:pos x="670" y="1034"/>
                </a:cxn>
                <a:cxn ang="0">
                  <a:pos x="705" y="731"/>
                </a:cxn>
                <a:cxn ang="0">
                  <a:pos x="838" y="715"/>
                </a:cxn>
              </a:cxnLst>
              <a:rect l="0" t="0" r="r" b="b"/>
              <a:pathLst>
                <a:path w="1726" h="1197">
                  <a:moveTo>
                    <a:pt x="838" y="0"/>
                  </a:moveTo>
                  <a:lnTo>
                    <a:pt x="874" y="0"/>
                  </a:lnTo>
                  <a:lnTo>
                    <a:pt x="874" y="171"/>
                  </a:lnTo>
                  <a:lnTo>
                    <a:pt x="897" y="171"/>
                  </a:lnTo>
                  <a:lnTo>
                    <a:pt x="897" y="234"/>
                  </a:lnTo>
                  <a:lnTo>
                    <a:pt x="931" y="234"/>
                  </a:lnTo>
                  <a:lnTo>
                    <a:pt x="931" y="315"/>
                  </a:lnTo>
                  <a:lnTo>
                    <a:pt x="956" y="315"/>
                  </a:lnTo>
                  <a:lnTo>
                    <a:pt x="956" y="283"/>
                  </a:lnTo>
                  <a:lnTo>
                    <a:pt x="1019" y="283"/>
                  </a:lnTo>
                  <a:lnTo>
                    <a:pt x="1040" y="298"/>
                  </a:lnTo>
                  <a:lnTo>
                    <a:pt x="1040" y="514"/>
                  </a:lnTo>
                  <a:lnTo>
                    <a:pt x="1070" y="514"/>
                  </a:lnTo>
                  <a:lnTo>
                    <a:pt x="1097" y="526"/>
                  </a:lnTo>
                  <a:lnTo>
                    <a:pt x="1097" y="664"/>
                  </a:lnTo>
                  <a:lnTo>
                    <a:pt x="1156" y="664"/>
                  </a:lnTo>
                  <a:lnTo>
                    <a:pt x="1156" y="729"/>
                  </a:lnTo>
                  <a:lnTo>
                    <a:pt x="1190" y="729"/>
                  </a:lnTo>
                  <a:lnTo>
                    <a:pt x="1190" y="353"/>
                  </a:lnTo>
                  <a:lnTo>
                    <a:pt x="1206" y="353"/>
                  </a:lnTo>
                  <a:lnTo>
                    <a:pt x="1206" y="334"/>
                  </a:lnTo>
                  <a:lnTo>
                    <a:pt x="1230" y="334"/>
                  </a:lnTo>
                  <a:lnTo>
                    <a:pt x="1230" y="150"/>
                  </a:lnTo>
                  <a:lnTo>
                    <a:pt x="1238" y="150"/>
                  </a:lnTo>
                  <a:lnTo>
                    <a:pt x="1238" y="334"/>
                  </a:lnTo>
                  <a:lnTo>
                    <a:pt x="1261" y="334"/>
                  </a:lnTo>
                  <a:lnTo>
                    <a:pt x="1261" y="346"/>
                  </a:lnTo>
                  <a:lnTo>
                    <a:pt x="1276" y="346"/>
                  </a:lnTo>
                  <a:lnTo>
                    <a:pt x="1312" y="365"/>
                  </a:lnTo>
                  <a:lnTo>
                    <a:pt x="1312" y="429"/>
                  </a:lnTo>
                  <a:lnTo>
                    <a:pt x="1366" y="429"/>
                  </a:lnTo>
                  <a:lnTo>
                    <a:pt x="1366" y="602"/>
                  </a:lnTo>
                  <a:lnTo>
                    <a:pt x="1457" y="602"/>
                  </a:lnTo>
                  <a:lnTo>
                    <a:pt x="1457" y="723"/>
                  </a:lnTo>
                  <a:lnTo>
                    <a:pt x="1476" y="723"/>
                  </a:lnTo>
                  <a:lnTo>
                    <a:pt x="1476" y="598"/>
                  </a:lnTo>
                  <a:lnTo>
                    <a:pt x="1514" y="598"/>
                  </a:lnTo>
                  <a:lnTo>
                    <a:pt x="1514" y="808"/>
                  </a:lnTo>
                  <a:lnTo>
                    <a:pt x="1531" y="808"/>
                  </a:lnTo>
                  <a:lnTo>
                    <a:pt x="1531" y="748"/>
                  </a:lnTo>
                  <a:lnTo>
                    <a:pt x="1554" y="712"/>
                  </a:lnTo>
                  <a:lnTo>
                    <a:pt x="1554" y="638"/>
                  </a:lnTo>
                  <a:lnTo>
                    <a:pt x="1558" y="638"/>
                  </a:lnTo>
                  <a:lnTo>
                    <a:pt x="1558" y="566"/>
                  </a:lnTo>
                  <a:lnTo>
                    <a:pt x="1571" y="566"/>
                  </a:lnTo>
                  <a:lnTo>
                    <a:pt x="1571" y="638"/>
                  </a:lnTo>
                  <a:lnTo>
                    <a:pt x="1575" y="638"/>
                  </a:lnTo>
                  <a:lnTo>
                    <a:pt x="1575" y="708"/>
                  </a:lnTo>
                  <a:lnTo>
                    <a:pt x="1600" y="755"/>
                  </a:lnTo>
                  <a:lnTo>
                    <a:pt x="1600" y="803"/>
                  </a:lnTo>
                  <a:lnTo>
                    <a:pt x="1657" y="803"/>
                  </a:lnTo>
                  <a:lnTo>
                    <a:pt x="1657" y="839"/>
                  </a:lnTo>
                  <a:lnTo>
                    <a:pt x="1701" y="839"/>
                  </a:lnTo>
                  <a:lnTo>
                    <a:pt x="1701" y="920"/>
                  </a:lnTo>
                  <a:lnTo>
                    <a:pt x="1726" y="958"/>
                  </a:lnTo>
                  <a:lnTo>
                    <a:pt x="1726" y="1197"/>
                  </a:lnTo>
                  <a:lnTo>
                    <a:pt x="0" y="1197"/>
                  </a:lnTo>
                  <a:lnTo>
                    <a:pt x="0" y="1087"/>
                  </a:lnTo>
                  <a:lnTo>
                    <a:pt x="26" y="1087"/>
                  </a:lnTo>
                  <a:lnTo>
                    <a:pt x="36" y="1061"/>
                  </a:lnTo>
                  <a:lnTo>
                    <a:pt x="36" y="1032"/>
                  </a:lnTo>
                  <a:lnTo>
                    <a:pt x="53" y="1032"/>
                  </a:lnTo>
                  <a:lnTo>
                    <a:pt x="53" y="956"/>
                  </a:lnTo>
                  <a:lnTo>
                    <a:pt x="63" y="956"/>
                  </a:lnTo>
                  <a:lnTo>
                    <a:pt x="63" y="770"/>
                  </a:lnTo>
                  <a:lnTo>
                    <a:pt x="80" y="767"/>
                  </a:lnTo>
                  <a:lnTo>
                    <a:pt x="80" y="594"/>
                  </a:lnTo>
                  <a:lnTo>
                    <a:pt x="99" y="594"/>
                  </a:lnTo>
                  <a:lnTo>
                    <a:pt x="99" y="547"/>
                  </a:lnTo>
                  <a:lnTo>
                    <a:pt x="122" y="541"/>
                  </a:lnTo>
                  <a:lnTo>
                    <a:pt x="150" y="541"/>
                  </a:lnTo>
                  <a:lnTo>
                    <a:pt x="150" y="588"/>
                  </a:lnTo>
                  <a:lnTo>
                    <a:pt x="171" y="588"/>
                  </a:lnTo>
                  <a:lnTo>
                    <a:pt x="171" y="552"/>
                  </a:lnTo>
                  <a:lnTo>
                    <a:pt x="207" y="552"/>
                  </a:lnTo>
                  <a:lnTo>
                    <a:pt x="207" y="528"/>
                  </a:lnTo>
                  <a:lnTo>
                    <a:pt x="232" y="528"/>
                  </a:lnTo>
                  <a:lnTo>
                    <a:pt x="232" y="511"/>
                  </a:lnTo>
                  <a:lnTo>
                    <a:pt x="268" y="511"/>
                  </a:lnTo>
                  <a:lnTo>
                    <a:pt x="268" y="526"/>
                  </a:lnTo>
                  <a:lnTo>
                    <a:pt x="282" y="526"/>
                  </a:lnTo>
                  <a:lnTo>
                    <a:pt x="282" y="547"/>
                  </a:lnTo>
                  <a:lnTo>
                    <a:pt x="348" y="547"/>
                  </a:lnTo>
                  <a:lnTo>
                    <a:pt x="369" y="560"/>
                  </a:lnTo>
                  <a:lnTo>
                    <a:pt x="369" y="1076"/>
                  </a:lnTo>
                  <a:lnTo>
                    <a:pt x="381" y="1076"/>
                  </a:lnTo>
                  <a:lnTo>
                    <a:pt x="381" y="966"/>
                  </a:lnTo>
                  <a:lnTo>
                    <a:pt x="390" y="966"/>
                  </a:lnTo>
                  <a:lnTo>
                    <a:pt x="390" y="702"/>
                  </a:lnTo>
                  <a:lnTo>
                    <a:pt x="400" y="609"/>
                  </a:lnTo>
                  <a:lnTo>
                    <a:pt x="432" y="511"/>
                  </a:lnTo>
                  <a:lnTo>
                    <a:pt x="463" y="607"/>
                  </a:lnTo>
                  <a:lnTo>
                    <a:pt x="474" y="708"/>
                  </a:lnTo>
                  <a:lnTo>
                    <a:pt x="474" y="990"/>
                  </a:lnTo>
                  <a:lnTo>
                    <a:pt x="491" y="990"/>
                  </a:lnTo>
                  <a:lnTo>
                    <a:pt x="491" y="1091"/>
                  </a:lnTo>
                  <a:lnTo>
                    <a:pt x="514" y="1091"/>
                  </a:lnTo>
                  <a:lnTo>
                    <a:pt x="514" y="725"/>
                  </a:lnTo>
                  <a:lnTo>
                    <a:pt x="541" y="725"/>
                  </a:lnTo>
                  <a:lnTo>
                    <a:pt x="541" y="710"/>
                  </a:lnTo>
                  <a:lnTo>
                    <a:pt x="602" y="710"/>
                  </a:lnTo>
                  <a:lnTo>
                    <a:pt x="602" y="740"/>
                  </a:lnTo>
                  <a:lnTo>
                    <a:pt x="670" y="740"/>
                  </a:lnTo>
                  <a:lnTo>
                    <a:pt x="670" y="1034"/>
                  </a:lnTo>
                  <a:lnTo>
                    <a:pt x="705" y="1061"/>
                  </a:lnTo>
                  <a:lnTo>
                    <a:pt x="705" y="731"/>
                  </a:lnTo>
                  <a:lnTo>
                    <a:pt x="741" y="731"/>
                  </a:lnTo>
                  <a:lnTo>
                    <a:pt x="838" y="715"/>
                  </a:lnTo>
                  <a:lnTo>
                    <a:pt x="838"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a:p>
          </p:txBody>
        </p:sp>
        <p:grpSp>
          <p:nvGrpSpPr>
            <p:cNvPr id="13" name="Group 12"/>
            <p:cNvGrpSpPr/>
            <p:nvPr/>
          </p:nvGrpSpPr>
          <p:grpSpPr>
            <a:xfrm>
              <a:off x="1664" y="1065840"/>
              <a:ext cx="12187161" cy="5794790"/>
              <a:chOff x="582613" y="1166812"/>
              <a:chExt cx="11007726" cy="5233988"/>
            </a:xfrm>
            <a:grpFill/>
          </p:grpSpPr>
          <p:sp>
            <p:nvSpPr>
              <p:cNvPr id="4104" name="Freeform 8"/>
              <p:cNvSpPr>
                <a:spLocks/>
              </p:cNvSpPr>
              <p:nvPr/>
            </p:nvSpPr>
            <p:spPr bwMode="auto">
              <a:xfrm>
                <a:off x="2457451" y="4756149"/>
                <a:ext cx="9132888" cy="1644650"/>
              </a:xfrm>
              <a:custGeom>
                <a:avLst/>
                <a:gdLst/>
                <a:ahLst/>
                <a:cxnLst>
                  <a:cxn ang="0">
                    <a:pos x="5351" y="245"/>
                  </a:cxn>
                  <a:cxn ang="0">
                    <a:pos x="5584" y="353"/>
                  </a:cxn>
                  <a:cxn ang="0">
                    <a:pos x="5753" y="21"/>
                  </a:cxn>
                  <a:cxn ang="0">
                    <a:pos x="0" y="609"/>
                  </a:cxn>
                  <a:cxn ang="0">
                    <a:pos x="162" y="717"/>
                  </a:cxn>
                  <a:cxn ang="0">
                    <a:pos x="452" y="723"/>
                  </a:cxn>
                  <a:cxn ang="0">
                    <a:pos x="503" y="592"/>
                  </a:cxn>
                  <a:cxn ang="0">
                    <a:pos x="686" y="592"/>
                  </a:cxn>
                  <a:cxn ang="0">
                    <a:pos x="827" y="740"/>
                  </a:cxn>
                  <a:cxn ang="0">
                    <a:pos x="867" y="639"/>
                  </a:cxn>
                  <a:cxn ang="0">
                    <a:pos x="1111" y="554"/>
                  </a:cxn>
                  <a:cxn ang="0">
                    <a:pos x="1183" y="647"/>
                  </a:cxn>
                  <a:cxn ang="0">
                    <a:pos x="1398" y="586"/>
                  </a:cxn>
                  <a:cxn ang="0">
                    <a:pos x="1488" y="670"/>
                  </a:cxn>
                  <a:cxn ang="0">
                    <a:pos x="1604" y="615"/>
                  </a:cxn>
                  <a:cxn ang="0">
                    <a:pos x="1675" y="569"/>
                  </a:cxn>
                  <a:cxn ang="0">
                    <a:pos x="1791" y="630"/>
                  </a:cxn>
                  <a:cxn ang="0">
                    <a:pos x="1922" y="709"/>
                  </a:cxn>
                  <a:cxn ang="0">
                    <a:pos x="2018" y="531"/>
                  </a:cxn>
                  <a:cxn ang="0">
                    <a:pos x="2096" y="315"/>
                  </a:cxn>
                  <a:cxn ang="0">
                    <a:pos x="2252" y="516"/>
                  </a:cxn>
                  <a:cxn ang="0">
                    <a:pos x="2309" y="469"/>
                  </a:cxn>
                  <a:cxn ang="0">
                    <a:pos x="2536" y="469"/>
                  </a:cxn>
                  <a:cxn ang="0">
                    <a:pos x="2658" y="531"/>
                  </a:cxn>
                  <a:cxn ang="0">
                    <a:pos x="2743" y="694"/>
                  </a:cxn>
                  <a:cxn ang="0">
                    <a:pos x="2783" y="414"/>
                  </a:cxn>
                  <a:cxn ang="0">
                    <a:pos x="2964" y="431"/>
                  </a:cxn>
                  <a:cxn ang="0">
                    <a:pos x="3060" y="478"/>
                  </a:cxn>
                  <a:cxn ang="0">
                    <a:pos x="3157" y="123"/>
                  </a:cxn>
                  <a:cxn ang="0">
                    <a:pos x="3195" y="93"/>
                  </a:cxn>
                  <a:cxn ang="0">
                    <a:pos x="3254" y="80"/>
                  </a:cxn>
                  <a:cxn ang="0">
                    <a:pos x="3313" y="137"/>
                  </a:cxn>
                  <a:cxn ang="0">
                    <a:pos x="3475" y="239"/>
                  </a:cxn>
                  <a:cxn ang="0">
                    <a:pos x="3591" y="408"/>
                  </a:cxn>
                  <a:cxn ang="0">
                    <a:pos x="3656" y="484"/>
                  </a:cxn>
                  <a:cxn ang="0">
                    <a:pos x="3850" y="76"/>
                  </a:cxn>
                  <a:cxn ang="0">
                    <a:pos x="4073" y="558"/>
                  </a:cxn>
                  <a:cxn ang="0">
                    <a:pos x="4193" y="408"/>
                  </a:cxn>
                  <a:cxn ang="0">
                    <a:pos x="4433" y="408"/>
                  </a:cxn>
                  <a:cxn ang="0">
                    <a:pos x="4523" y="269"/>
                  </a:cxn>
                  <a:cxn ang="0">
                    <a:pos x="4917" y="222"/>
                  </a:cxn>
                  <a:cxn ang="0">
                    <a:pos x="4989" y="307"/>
                  </a:cxn>
                </a:cxnLst>
                <a:rect l="0" t="0" r="r" b="b"/>
                <a:pathLst>
                  <a:path w="5753" h="1036">
                    <a:moveTo>
                      <a:pt x="5047" y="0"/>
                    </a:moveTo>
                    <a:lnTo>
                      <a:pt x="5351" y="0"/>
                    </a:lnTo>
                    <a:lnTo>
                      <a:pt x="5351" y="245"/>
                    </a:lnTo>
                    <a:lnTo>
                      <a:pt x="5435" y="245"/>
                    </a:lnTo>
                    <a:lnTo>
                      <a:pt x="5435" y="353"/>
                    </a:lnTo>
                    <a:lnTo>
                      <a:pt x="5584" y="353"/>
                    </a:lnTo>
                    <a:lnTo>
                      <a:pt x="5584" y="61"/>
                    </a:lnTo>
                    <a:lnTo>
                      <a:pt x="5650" y="21"/>
                    </a:lnTo>
                    <a:lnTo>
                      <a:pt x="5753" y="21"/>
                    </a:lnTo>
                    <a:lnTo>
                      <a:pt x="5753" y="1036"/>
                    </a:lnTo>
                    <a:lnTo>
                      <a:pt x="0" y="1036"/>
                    </a:lnTo>
                    <a:lnTo>
                      <a:pt x="0" y="609"/>
                    </a:lnTo>
                    <a:lnTo>
                      <a:pt x="84" y="609"/>
                    </a:lnTo>
                    <a:lnTo>
                      <a:pt x="84" y="717"/>
                    </a:lnTo>
                    <a:lnTo>
                      <a:pt x="162" y="717"/>
                    </a:lnTo>
                    <a:lnTo>
                      <a:pt x="206" y="662"/>
                    </a:lnTo>
                    <a:lnTo>
                      <a:pt x="246" y="723"/>
                    </a:lnTo>
                    <a:lnTo>
                      <a:pt x="452" y="723"/>
                    </a:lnTo>
                    <a:lnTo>
                      <a:pt x="452" y="677"/>
                    </a:lnTo>
                    <a:lnTo>
                      <a:pt x="503" y="677"/>
                    </a:lnTo>
                    <a:lnTo>
                      <a:pt x="503" y="592"/>
                    </a:lnTo>
                    <a:lnTo>
                      <a:pt x="627" y="592"/>
                    </a:lnTo>
                    <a:lnTo>
                      <a:pt x="627" y="694"/>
                    </a:lnTo>
                    <a:lnTo>
                      <a:pt x="686" y="592"/>
                    </a:lnTo>
                    <a:lnTo>
                      <a:pt x="730" y="670"/>
                    </a:lnTo>
                    <a:lnTo>
                      <a:pt x="730" y="740"/>
                    </a:lnTo>
                    <a:lnTo>
                      <a:pt x="827" y="740"/>
                    </a:lnTo>
                    <a:lnTo>
                      <a:pt x="827" y="685"/>
                    </a:lnTo>
                    <a:lnTo>
                      <a:pt x="867" y="685"/>
                    </a:lnTo>
                    <a:lnTo>
                      <a:pt x="867" y="639"/>
                    </a:lnTo>
                    <a:lnTo>
                      <a:pt x="958" y="639"/>
                    </a:lnTo>
                    <a:lnTo>
                      <a:pt x="958" y="554"/>
                    </a:lnTo>
                    <a:lnTo>
                      <a:pt x="1111" y="554"/>
                    </a:lnTo>
                    <a:lnTo>
                      <a:pt x="1111" y="740"/>
                    </a:lnTo>
                    <a:lnTo>
                      <a:pt x="1183" y="740"/>
                    </a:lnTo>
                    <a:lnTo>
                      <a:pt x="1183" y="647"/>
                    </a:lnTo>
                    <a:lnTo>
                      <a:pt x="1212" y="611"/>
                    </a:lnTo>
                    <a:lnTo>
                      <a:pt x="1235" y="586"/>
                    </a:lnTo>
                    <a:lnTo>
                      <a:pt x="1398" y="586"/>
                    </a:lnTo>
                    <a:lnTo>
                      <a:pt x="1398" y="630"/>
                    </a:lnTo>
                    <a:lnTo>
                      <a:pt x="1488" y="630"/>
                    </a:lnTo>
                    <a:lnTo>
                      <a:pt x="1488" y="670"/>
                    </a:lnTo>
                    <a:lnTo>
                      <a:pt x="1539" y="670"/>
                    </a:lnTo>
                    <a:lnTo>
                      <a:pt x="1539" y="615"/>
                    </a:lnTo>
                    <a:lnTo>
                      <a:pt x="1604" y="615"/>
                    </a:lnTo>
                    <a:lnTo>
                      <a:pt x="1604" y="670"/>
                    </a:lnTo>
                    <a:lnTo>
                      <a:pt x="1675" y="670"/>
                    </a:lnTo>
                    <a:lnTo>
                      <a:pt x="1675" y="569"/>
                    </a:lnTo>
                    <a:lnTo>
                      <a:pt x="1720" y="531"/>
                    </a:lnTo>
                    <a:lnTo>
                      <a:pt x="1791" y="531"/>
                    </a:lnTo>
                    <a:lnTo>
                      <a:pt x="1791" y="630"/>
                    </a:lnTo>
                    <a:lnTo>
                      <a:pt x="1850" y="630"/>
                    </a:lnTo>
                    <a:lnTo>
                      <a:pt x="1850" y="709"/>
                    </a:lnTo>
                    <a:lnTo>
                      <a:pt x="1922" y="709"/>
                    </a:lnTo>
                    <a:lnTo>
                      <a:pt x="1922" y="647"/>
                    </a:lnTo>
                    <a:lnTo>
                      <a:pt x="2012" y="647"/>
                    </a:lnTo>
                    <a:lnTo>
                      <a:pt x="2018" y="531"/>
                    </a:lnTo>
                    <a:lnTo>
                      <a:pt x="2063" y="654"/>
                    </a:lnTo>
                    <a:lnTo>
                      <a:pt x="2063" y="400"/>
                    </a:lnTo>
                    <a:lnTo>
                      <a:pt x="2096" y="315"/>
                    </a:lnTo>
                    <a:lnTo>
                      <a:pt x="2153" y="391"/>
                    </a:lnTo>
                    <a:lnTo>
                      <a:pt x="2153" y="516"/>
                    </a:lnTo>
                    <a:lnTo>
                      <a:pt x="2252" y="516"/>
                    </a:lnTo>
                    <a:lnTo>
                      <a:pt x="2252" y="554"/>
                    </a:lnTo>
                    <a:lnTo>
                      <a:pt x="2309" y="554"/>
                    </a:lnTo>
                    <a:lnTo>
                      <a:pt x="2309" y="469"/>
                    </a:lnTo>
                    <a:lnTo>
                      <a:pt x="2328" y="400"/>
                    </a:lnTo>
                    <a:lnTo>
                      <a:pt x="2490" y="400"/>
                    </a:lnTo>
                    <a:lnTo>
                      <a:pt x="2536" y="469"/>
                    </a:lnTo>
                    <a:lnTo>
                      <a:pt x="2536" y="569"/>
                    </a:lnTo>
                    <a:lnTo>
                      <a:pt x="2581" y="531"/>
                    </a:lnTo>
                    <a:lnTo>
                      <a:pt x="2658" y="531"/>
                    </a:lnTo>
                    <a:lnTo>
                      <a:pt x="2692" y="569"/>
                    </a:lnTo>
                    <a:lnTo>
                      <a:pt x="2692" y="694"/>
                    </a:lnTo>
                    <a:lnTo>
                      <a:pt x="2743" y="694"/>
                    </a:lnTo>
                    <a:lnTo>
                      <a:pt x="2743" y="592"/>
                    </a:lnTo>
                    <a:lnTo>
                      <a:pt x="2783" y="592"/>
                    </a:lnTo>
                    <a:lnTo>
                      <a:pt x="2783" y="414"/>
                    </a:lnTo>
                    <a:lnTo>
                      <a:pt x="2808" y="353"/>
                    </a:lnTo>
                    <a:lnTo>
                      <a:pt x="2924" y="353"/>
                    </a:lnTo>
                    <a:lnTo>
                      <a:pt x="2964" y="431"/>
                    </a:lnTo>
                    <a:lnTo>
                      <a:pt x="2964" y="586"/>
                    </a:lnTo>
                    <a:lnTo>
                      <a:pt x="3060" y="586"/>
                    </a:lnTo>
                    <a:lnTo>
                      <a:pt x="3060" y="478"/>
                    </a:lnTo>
                    <a:lnTo>
                      <a:pt x="3126" y="478"/>
                    </a:lnTo>
                    <a:lnTo>
                      <a:pt x="3126" y="199"/>
                    </a:lnTo>
                    <a:lnTo>
                      <a:pt x="3157" y="123"/>
                    </a:lnTo>
                    <a:lnTo>
                      <a:pt x="3168" y="112"/>
                    </a:lnTo>
                    <a:lnTo>
                      <a:pt x="3180" y="104"/>
                    </a:lnTo>
                    <a:lnTo>
                      <a:pt x="3195" y="93"/>
                    </a:lnTo>
                    <a:lnTo>
                      <a:pt x="3214" y="84"/>
                    </a:lnTo>
                    <a:lnTo>
                      <a:pt x="3233" y="78"/>
                    </a:lnTo>
                    <a:lnTo>
                      <a:pt x="3254" y="80"/>
                    </a:lnTo>
                    <a:lnTo>
                      <a:pt x="3275" y="89"/>
                    </a:lnTo>
                    <a:lnTo>
                      <a:pt x="3294" y="108"/>
                    </a:lnTo>
                    <a:lnTo>
                      <a:pt x="3313" y="137"/>
                    </a:lnTo>
                    <a:lnTo>
                      <a:pt x="3338" y="169"/>
                    </a:lnTo>
                    <a:lnTo>
                      <a:pt x="3475" y="169"/>
                    </a:lnTo>
                    <a:lnTo>
                      <a:pt x="3475" y="239"/>
                    </a:lnTo>
                    <a:lnTo>
                      <a:pt x="3526" y="239"/>
                    </a:lnTo>
                    <a:lnTo>
                      <a:pt x="3526" y="408"/>
                    </a:lnTo>
                    <a:lnTo>
                      <a:pt x="3591" y="408"/>
                    </a:lnTo>
                    <a:lnTo>
                      <a:pt x="3591" y="330"/>
                    </a:lnTo>
                    <a:lnTo>
                      <a:pt x="3656" y="330"/>
                    </a:lnTo>
                    <a:lnTo>
                      <a:pt x="3656" y="484"/>
                    </a:lnTo>
                    <a:lnTo>
                      <a:pt x="3747" y="484"/>
                    </a:lnTo>
                    <a:lnTo>
                      <a:pt x="3747" y="108"/>
                    </a:lnTo>
                    <a:lnTo>
                      <a:pt x="3850" y="76"/>
                    </a:lnTo>
                    <a:lnTo>
                      <a:pt x="4037" y="91"/>
                    </a:lnTo>
                    <a:lnTo>
                      <a:pt x="4037" y="516"/>
                    </a:lnTo>
                    <a:lnTo>
                      <a:pt x="4073" y="558"/>
                    </a:lnTo>
                    <a:lnTo>
                      <a:pt x="4073" y="677"/>
                    </a:lnTo>
                    <a:lnTo>
                      <a:pt x="4193" y="677"/>
                    </a:lnTo>
                    <a:lnTo>
                      <a:pt x="4193" y="408"/>
                    </a:lnTo>
                    <a:lnTo>
                      <a:pt x="4336" y="408"/>
                    </a:lnTo>
                    <a:lnTo>
                      <a:pt x="4374" y="315"/>
                    </a:lnTo>
                    <a:lnTo>
                      <a:pt x="4433" y="408"/>
                    </a:lnTo>
                    <a:lnTo>
                      <a:pt x="4433" y="478"/>
                    </a:lnTo>
                    <a:lnTo>
                      <a:pt x="4523" y="478"/>
                    </a:lnTo>
                    <a:lnTo>
                      <a:pt x="4523" y="269"/>
                    </a:lnTo>
                    <a:lnTo>
                      <a:pt x="4826" y="269"/>
                    </a:lnTo>
                    <a:lnTo>
                      <a:pt x="4826" y="222"/>
                    </a:lnTo>
                    <a:lnTo>
                      <a:pt x="4917" y="222"/>
                    </a:lnTo>
                    <a:lnTo>
                      <a:pt x="4911" y="129"/>
                    </a:lnTo>
                    <a:lnTo>
                      <a:pt x="4989" y="129"/>
                    </a:lnTo>
                    <a:lnTo>
                      <a:pt x="4989" y="307"/>
                    </a:lnTo>
                    <a:lnTo>
                      <a:pt x="5047" y="307"/>
                    </a:lnTo>
                    <a:lnTo>
                      <a:pt x="5047"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a:p>
            </p:txBody>
          </p:sp>
          <p:sp>
            <p:nvSpPr>
              <p:cNvPr id="4105" name="Freeform 9"/>
              <p:cNvSpPr>
                <a:spLocks noEditPoints="1"/>
              </p:cNvSpPr>
              <p:nvPr/>
            </p:nvSpPr>
            <p:spPr bwMode="auto">
              <a:xfrm>
                <a:off x="582613" y="1166812"/>
                <a:ext cx="2255838" cy="5233988"/>
              </a:xfrm>
              <a:custGeom>
                <a:avLst/>
                <a:gdLst/>
                <a:ahLst/>
                <a:cxnLst>
                  <a:cxn ang="0">
                    <a:pos x="501" y="1049"/>
                  </a:cxn>
                  <a:cxn ang="0">
                    <a:pos x="549" y="1053"/>
                  </a:cxn>
                  <a:cxn ang="0">
                    <a:pos x="524" y="1013"/>
                  </a:cxn>
                  <a:cxn ang="0">
                    <a:pos x="520" y="983"/>
                  </a:cxn>
                  <a:cxn ang="0">
                    <a:pos x="459" y="939"/>
                  </a:cxn>
                  <a:cxn ang="0">
                    <a:pos x="440" y="894"/>
                  </a:cxn>
                  <a:cxn ang="0">
                    <a:pos x="312" y="21"/>
                  </a:cxn>
                  <a:cxn ang="0">
                    <a:pos x="335" y="52"/>
                  </a:cxn>
                  <a:cxn ang="0">
                    <a:pos x="341" y="88"/>
                  </a:cxn>
                  <a:cxn ang="0">
                    <a:pos x="394" y="224"/>
                  </a:cxn>
                  <a:cxn ang="0">
                    <a:pos x="345" y="281"/>
                  </a:cxn>
                  <a:cxn ang="0">
                    <a:pos x="354" y="389"/>
                  </a:cxn>
                  <a:cxn ang="0">
                    <a:pos x="364" y="605"/>
                  </a:cxn>
                  <a:cxn ang="0">
                    <a:pos x="404" y="822"/>
                  </a:cxn>
                  <a:cxn ang="0">
                    <a:pos x="558" y="814"/>
                  </a:cxn>
                  <a:cxn ang="0">
                    <a:pos x="638" y="761"/>
                  </a:cxn>
                  <a:cxn ang="0">
                    <a:pos x="722" y="765"/>
                  </a:cxn>
                  <a:cxn ang="0">
                    <a:pos x="796" y="810"/>
                  </a:cxn>
                  <a:cxn ang="0">
                    <a:pos x="831" y="888"/>
                  </a:cxn>
                  <a:cxn ang="0">
                    <a:pos x="836" y="990"/>
                  </a:cxn>
                  <a:cxn ang="0">
                    <a:pos x="831" y="1045"/>
                  </a:cxn>
                  <a:cxn ang="0">
                    <a:pos x="840" y="1142"/>
                  </a:cxn>
                  <a:cxn ang="0">
                    <a:pos x="865" y="1218"/>
                  </a:cxn>
                  <a:cxn ang="0">
                    <a:pos x="1012" y="1389"/>
                  </a:cxn>
                  <a:cxn ang="0">
                    <a:pos x="1116" y="1550"/>
                  </a:cxn>
                  <a:cxn ang="0">
                    <a:pos x="1381" y="1527"/>
                  </a:cxn>
                  <a:cxn ang="0">
                    <a:pos x="1299" y="1783"/>
                  </a:cxn>
                  <a:cxn ang="0">
                    <a:pos x="1242" y="1825"/>
                  </a:cxn>
                  <a:cxn ang="0">
                    <a:pos x="1231" y="1948"/>
                  </a:cxn>
                  <a:cxn ang="0">
                    <a:pos x="1175" y="2064"/>
                  </a:cxn>
                  <a:cxn ang="0">
                    <a:pos x="1158" y="2111"/>
                  </a:cxn>
                  <a:cxn ang="0">
                    <a:pos x="1177" y="2348"/>
                  </a:cxn>
                  <a:cxn ang="0">
                    <a:pos x="1141" y="2546"/>
                  </a:cxn>
                  <a:cxn ang="0">
                    <a:pos x="1137" y="2908"/>
                  </a:cxn>
                  <a:cxn ang="0">
                    <a:pos x="1208" y="3101"/>
                  </a:cxn>
                  <a:cxn ang="0">
                    <a:pos x="42" y="3039"/>
                  </a:cxn>
                  <a:cxn ang="0">
                    <a:pos x="293" y="2898"/>
                  </a:cxn>
                  <a:cxn ang="0">
                    <a:pos x="274" y="2716"/>
                  </a:cxn>
                  <a:cxn ang="0">
                    <a:pos x="293" y="2455"/>
                  </a:cxn>
                  <a:cxn ang="0">
                    <a:pos x="312" y="2293"/>
                  </a:cxn>
                  <a:cxn ang="0">
                    <a:pos x="297" y="2128"/>
                  </a:cxn>
                  <a:cxn ang="0">
                    <a:pos x="267" y="2003"/>
                  </a:cxn>
                  <a:cxn ang="0">
                    <a:pos x="288" y="1859"/>
                  </a:cxn>
                  <a:cxn ang="0">
                    <a:pos x="253" y="1732"/>
                  </a:cxn>
                  <a:cxn ang="0">
                    <a:pos x="288" y="1518"/>
                  </a:cxn>
                  <a:cxn ang="0">
                    <a:pos x="276" y="1432"/>
                  </a:cxn>
                  <a:cxn ang="0">
                    <a:pos x="284" y="1326"/>
                  </a:cxn>
                  <a:cxn ang="0">
                    <a:pos x="253" y="1210"/>
                  </a:cxn>
                  <a:cxn ang="0">
                    <a:pos x="210" y="1140"/>
                  </a:cxn>
                  <a:cxn ang="0">
                    <a:pos x="200" y="1038"/>
                  </a:cxn>
                  <a:cxn ang="0">
                    <a:pos x="272" y="911"/>
                  </a:cxn>
                  <a:cxn ang="0">
                    <a:pos x="265" y="833"/>
                  </a:cxn>
                  <a:cxn ang="0">
                    <a:pos x="232" y="655"/>
                  </a:cxn>
                  <a:cxn ang="0">
                    <a:pos x="223" y="440"/>
                  </a:cxn>
                  <a:cxn ang="0">
                    <a:pos x="196" y="336"/>
                  </a:cxn>
                  <a:cxn ang="0">
                    <a:pos x="147" y="228"/>
                  </a:cxn>
                  <a:cxn ang="0">
                    <a:pos x="152" y="141"/>
                  </a:cxn>
                  <a:cxn ang="0">
                    <a:pos x="217" y="74"/>
                  </a:cxn>
                  <a:cxn ang="0">
                    <a:pos x="227" y="31"/>
                  </a:cxn>
                  <a:cxn ang="0">
                    <a:pos x="318" y="0"/>
                  </a:cxn>
                </a:cxnLst>
                <a:rect l="0" t="0" r="r" b="b"/>
                <a:pathLst>
                  <a:path w="1421" h="3297">
                    <a:moveTo>
                      <a:pt x="469" y="983"/>
                    </a:moveTo>
                    <a:lnTo>
                      <a:pt x="471" y="1006"/>
                    </a:lnTo>
                    <a:lnTo>
                      <a:pt x="474" y="1021"/>
                    </a:lnTo>
                    <a:lnTo>
                      <a:pt x="474" y="1032"/>
                    </a:lnTo>
                    <a:lnTo>
                      <a:pt x="490" y="1040"/>
                    </a:lnTo>
                    <a:lnTo>
                      <a:pt x="501" y="1049"/>
                    </a:lnTo>
                    <a:lnTo>
                      <a:pt x="511" y="1059"/>
                    </a:lnTo>
                    <a:lnTo>
                      <a:pt x="518" y="1068"/>
                    </a:lnTo>
                    <a:lnTo>
                      <a:pt x="520" y="1070"/>
                    </a:lnTo>
                    <a:lnTo>
                      <a:pt x="558" y="1068"/>
                    </a:lnTo>
                    <a:lnTo>
                      <a:pt x="554" y="1059"/>
                    </a:lnTo>
                    <a:lnTo>
                      <a:pt x="549" y="1053"/>
                    </a:lnTo>
                    <a:lnTo>
                      <a:pt x="547" y="1047"/>
                    </a:lnTo>
                    <a:lnTo>
                      <a:pt x="545" y="1042"/>
                    </a:lnTo>
                    <a:lnTo>
                      <a:pt x="543" y="1040"/>
                    </a:lnTo>
                    <a:lnTo>
                      <a:pt x="543" y="1038"/>
                    </a:lnTo>
                    <a:lnTo>
                      <a:pt x="528" y="1034"/>
                    </a:lnTo>
                    <a:lnTo>
                      <a:pt x="524" y="1013"/>
                    </a:lnTo>
                    <a:lnTo>
                      <a:pt x="535" y="1013"/>
                    </a:lnTo>
                    <a:lnTo>
                      <a:pt x="528" y="1002"/>
                    </a:lnTo>
                    <a:lnTo>
                      <a:pt x="524" y="996"/>
                    </a:lnTo>
                    <a:lnTo>
                      <a:pt x="522" y="990"/>
                    </a:lnTo>
                    <a:lnTo>
                      <a:pt x="520" y="985"/>
                    </a:lnTo>
                    <a:lnTo>
                      <a:pt x="520" y="983"/>
                    </a:lnTo>
                    <a:lnTo>
                      <a:pt x="469" y="983"/>
                    </a:lnTo>
                    <a:close/>
                    <a:moveTo>
                      <a:pt x="440" y="894"/>
                    </a:moveTo>
                    <a:lnTo>
                      <a:pt x="442" y="899"/>
                    </a:lnTo>
                    <a:lnTo>
                      <a:pt x="448" y="909"/>
                    </a:lnTo>
                    <a:lnTo>
                      <a:pt x="453" y="924"/>
                    </a:lnTo>
                    <a:lnTo>
                      <a:pt x="459" y="939"/>
                    </a:lnTo>
                    <a:lnTo>
                      <a:pt x="461" y="951"/>
                    </a:lnTo>
                    <a:lnTo>
                      <a:pt x="522" y="949"/>
                    </a:lnTo>
                    <a:lnTo>
                      <a:pt x="520" y="947"/>
                    </a:lnTo>
                    <a:lnTo>
                      <a:pt x="520" y="926"/>
                    </a:lnTo>
                    <a:lnTo>
                      <a:pt x="524" y="903"/>
                    </a:lnTo>
                    <a:lnTo>
                      <a:pt x="440" y="894"/>
                    </a:lnTo>
                    <a:close/>
                    <a:moveTo>
                      <a:pt x="318" y="0"/>
                    </a:moveTo>
                    <a:lnTo>
                      <a:pt x="320" y="0"/>
                    </a:lnTo>
                    <a:lnTo>
                      <a:pt x="320" y="4"/>
                    </a:lnTo>
                    <a:lnTo>
                      <a:pt x="318" y="6"/>
                    </a:lnTo>
                    <a:lnTo>
                      <a:pt x="314" y="14"/>
                    </a:lnTo>
                    <a:lnTo>
                      <a:pt x="312" y="21"/>
                    </a:lnTo>
                    <a:lnTo>
                      <a:pt x="309" y="25"/>
                    </a:lnTo>
                    <a:lnTo>
                      <a:pt x="307" y="27"/>
                    </a:lnTo>
                    <a:lnTo>
                      <a:pt x="305" y="31"/>
                    </a:lnTo>
                    <a:lnTo>
                      <a:pt x="337" y="23"/>
                    </a:lnTo>
                    <a:lnTo>
                      <a:pt x="328" y="42"/>
                    </a:lnTo>
                    <a:lnTo>
                      <a:pt x="335" y="52"/>
                    </a:lnTo>
                    <a:lnTo>
                      <a:pt x="349" y="50"/>
                    </a:lnTo>
                    <a:lnTo>
                      <a:pt x="341" y="67"/>
                    </a:lnTo>
                    <a:lnTo>
                      <a:pt x="343" y="74"/>
                    </a:lnTo>
                    <a:lnTo>
                      <a:pt x="343" y="80"/>
                    </a:lnTo>
                    <a:lnTo>
                      <a:pt x="341" y="86"/>
                    </a:lnTo>
                    <a:lnTo>
                      <a:pt x="341" y="88"/>
                    </a:lnTo>
                    <a:lnTo>
                      <a:pt x="337" y="93"/>
                    </a:lnTo>
                    <a:lnTo>
                      <a:pt x="366" y="124"/>
                    </a:lnTo>
                    <a:lnTo>
                      <a:pt x="385" y="154"/>
                    </a:lnTo>
                    <a:lnTo>
                      <a:pt x="396" y="181"/>
                    </a:lnTo>
                    <a:lnTo>
                      <a:pt x="398" y="205"/>
                    </a:lnTo>
                    <a:lnTo>
                      <a:pt x="394" y="224"/>
                    </a:lnTo>
                    <a:lnTo>
                      <a:pt x="387" y="241"/>
                    </a:lnTo>
                    <a:lnTo>
                      <a:pt x="377" y="256"/>
                    </a:lnTo>
                    <a:lnTo>
                      <a:pt x="364" y="266"/>
                    </a:lnTo>
                    <a:lnTo>
                      <a:pt x="356" y="275"/>
                    </a:lnTo>
                    <a:lnTo>
                      <a:pt x="347" y="279"/>
                    </a:lnTo>
                    <a:lnTo>
                      <a:pt x="345" y="281"/>
                    </a:lnTo>
                    <a:lnTo>
                      <a:pt x="335" y="294"/>
                    </a:lnTo>
                    <a:lnTo>
                      <a:pt x="333" y="304"/>
                    </a:lnTo>
                    <a:lnTo>
                      <a:pt x="333" y="313"/>
                    </a:lnTo>
                    <a:lnTo>
                      <a:pt x="335" y="317"/>
                    </a:lnTo>
                    <a:lnTo>
                      <a:pt x="347" y="353"/>
                    </a:lnTo>
                    <a:lnTo>
                      <a:pt x="354" y="389"/>
                    </a:lnTo>
                    <a:lnTo>
                      <a:pt x="351" y="427"/>
                    </a:lnTo>
                    <a:lnTo>
                      <a:pt x="347" y="461"/>
                    </a:lnTo>
                    <a:lnTo>
                      <a:pt x="347" y="492"/>
                    </a:lnTo>
                    <a:lnTo>
                      <a:pt x="349" y="526"/>
                    </a:lnTo>
                    <a:lnTo>
                      <a:pt x="356" y="575"/>
                    </a:lnTo>
                    <a:lnTo>
                      <a:pt x="364" y="605"/>
                    </a:lnTo>
                    <a:lnTo>
                      <a:pt x="373" y="638"/>
                    </a:lnTo>
                    <a:lnTo>
                      <a:pt x="381" y="679"/>
                    </a:lnTo>
                    <a:lnTo>
                      <a:pt x="387" y="719"/>
                    </a:lnTo>
                    <a:lnTo>
                      <a:pt x="396" y="759"/>
                    </a:lnTo>
                    <a:lnTo>
                      <a:pt x="400" y="793"/>
                    </a:lnTo>
                    <a:lnTo>
                      <a:pt x="404" y="822"/>
                    </a:lnTo>
                    <a:lnTo>
                      <a:pt x="408" y="841"/>
                    </a:lnTo>
                    <a:lnTo>
                      <a:pt x="408" y="848"/>
                    </a:lnTo>
                    <a:lnTo>
                      <a:pt x="539" y="848"/>
                    </a:lnTo>
                    <a:lnTo>
                      <a:pt x="541" y="839"/>
                    </a:lnTo>
                    <a:lnTo>
                      <a:pt x="547" y="827"/>
                    </a:lnTo>
                    <a:lnTo>
                      <a:pt x="558" y="814"/>
                    </a:lnTo>
                    <a:lnTo>
                      <a:pt x="564" y="806"/>
                    </a:lnTo>
                    <a:lnTo>
                      <a:pt x="568" y="801"/>
                    </a:lnTo>
                    <a:lnTo>
                      <a:pt x="448" y="641"/>
                    </a:lnTo>
                    <a:lnTo>
                      <a:pt x="604" y="782"/>
                    </a:lnTo>
                    <a:lnTo>
                      <a:pt x="621" y="770"/>
                    </a:lnTo>
                    <a:lnTo>
                      <a:pt x="638" y="761"/>
                    </a:lnTo>
                    <a:lnTo>
                      <a:pt x="653" y="757"/>
                    </a:lnTo>
                    <a:lnTo>
                      <a:pt x="659" y="755"/>
                    </a:lnTo>
                    <a:lnTo>
                      <a:pt x="669" y="556"/>
                    </a:lnTo>
                    <a:lnTo>
                      <a:pt x="699" y="759"/>
                    </a:lnTo>
                    <a:lnTo>
                      <a:pt x="709" y="761"/>
                    </a:lnTo>
                    <a:lnTo>
                      <a:pt x="722" y="765"/>
                    </a:lnTo>
                    <a:lnTo>
                      <a:pt x="737" y="770"/>
                    </a:lnTo>
                    <a:lnTo>
                      <a:pt x="747" y="774"/>
                    </a:lnTo>
                    <a:lnTo>
                      <a:pt x="751" y="776"/>
                    </a:lnTo>
                    <a:lnTo>
                      <a:pt x="890" y="634"/>
                    </a:lnTo>
                    <a:lnTo>
                      <a:pt x="785" y="797"/>
                    </a:lnTo>
                    <a:lnTo>
                      <a:pt x="796" y="810"/>
                    </a:lnTo>
                    <a:lnTo>
                      <a:pt x="806" y="825"/>
                    </a:lnTo>
                    <a:lnTo>
                      <a:pt x="812" y="835"/>
                    </a:lnTo>
                    <a:lnTo>
                      <a:pt x="815" y="839"/>
                    </a:lnTo>
                    <a:lnTo>
                      <a:pt x="998" y="784"/>
                    </a:lnTo>
                    <a:lnTo>
                      <a:pt x="827" y="873"/>
                    </a:lnTo>
                    <a:lnTo>
                      <a:pt x="831" y="888"/>
                    </a:lnTo>
                    <a:lnTo>
                      <a:pt x="834" y="903"/>
                    </a:lnTo>
                    <a:lnTo>
                      <a:pt x="836" y="916"/>
                    </a:lnTo>
                    <a:lnTo>
                      <a:pt x="836" y="920"/>
                    </a:lnTo>
                    <a:lnTo>
                      <a:pt x="1029" y="937"/>
                    </a:lnTo>
                    <a:lnTo>
                      <a:pt x="836" y="951"/>
                    </a:lnTo>
                    <a:lnTo>
                      <a:pt x="836" y="990"/>
                    </a:lnTo>
                    <a:lnTo>
                      <a:pt x="840" y="992"/>
                    </a:lnTo>
                    <a:lnTo>
                      <a:pt x="842" y="1000"/>
                    </a:lnTo>
                    <a:lnTo>
                      <a:pt x="827" y="1006"/>
                    </a:lnTo>
                    <a:lnTo>
                      <a:pt x="827" y="1021"/>
                    </a:lnTo>
                    <a:lnTo>
                      <a:pt x="829" y="1034"/>
                    </a:lnTo>
                    <a:lnTo>
                      <a:pt x="831" y="1045"/>
                    </a:lnTo>
                    <a:lnTo>
                      <a:pt x="834" y="1049"/>
                    </a:lnTo>
                    <a:lnTo>
                      <a:pt x="840" y="1068"/>
                    </a:lnTo>
                    <a:lnTo>
                      <a:pt x="846" y="1089"/>
                    </a:lnTo>
                    <a:lnTo>
                      <a:pt x="846" y="1108"/>
                    </a:lnTo>
                    <a:lnTo>
                      <a:pt x="844" y="1116"/>
                    </a:lnTo>
                    <a:lnTo>
                      <a:pt x="840" y="1142"/>
                    </a:lnTo>
                    <a:lnTo>
                      <a:pt x="836" y="1148"/>
                    </a:lnTo>
                    <a:lnTo>
                      <a:pt x="842" y="1155"/>
                    </a:lnTo>
                    <a:lnTo>
                      <a:pt x="846" y="1165"/>
                    </a:lnTo>
                    <a:lnTo>
                      <a:pt x="850" y="1182"/>
                    </a:lnTo>
                    <a:lnTo>
                      <a:pt x="859" y="1212"/>
                    </a:lnTo>
                    <a:lnTo>
                      <a:pt x="865" y="1218"/>
                    </a:lnTo>
                    <a:lnTo>
                      <a:pt x="907" y="1239"/>
                    </a:lnTo>
                    <a:lnTo>
                      <a:pt x="941" y="1267"/>
                    </a:lnTo>
                    <a:lnTo>
                      <a:pt x="968" y="1296"/>
                    </a:lnTo>
                    <a:lnTo>
                      <a:pt x="987" y="1328"/>
                    </a:lnTo>
                    <a:lnTo>
                      <a:pt x="1002" y="1360"/>
                    </a:lnTo>
                    <a:lnTo>
                      <a:pt x="1012" y="1389"/>
                    </a:lnTo>
                    <a:lnTo>
                      <a:pt x="1017" y="1417"/>
                    </a:lnTo>
                    <a:lnTo>
                      <a:pt x="1021" y="1438"/>
                    </a:lnTo>
                    <a:lnTo>
                      <a:pt x="1021" y="1457"/>
                    </a:lnTo>
                    <a:lnTo>
                      <a:pt x="1080" y="1544"/>
                    </a:lnTo>
                    <a:lnTo>
                      <a:pt x="1101" y="1546"/>
                    </a:lnTo>
                    <a:lnTo>
                      <a:pt x="1116" y="1550"/>
                    </a:lnTo>
                    <a:lnTo>
                      <a:pt x="1126" y="1554"/>
                    </a:lnTo>
                    <a:lnTo>
                      <a:pt x="1130" y="1556"/>
                    </a:lnTo>
                    <a:lnTo>
                      <a:pt x="1227" y="1430"/>
                    </a:lnTo>
                    <a:lnTo>
                      <a:pt x="1398" y="1425"/>
                    </a:lnTo>
                    <a:lnTo>
                      <a:pt x="1421" y="1453"/>
                    </a:lnTo>
                    <a:lnTo>
                      <a:pt x="1381" y="1527"/>
                    </a:lnTo>
                    <a:lnTo>
                      <a:pt x="1398" y="1567"/>
                    </a:lnTo>
                    <a:lnTo>
                      <a:pt x="1377" y="1635"/>
                    </a:lnTo>
                    <a:lnTo>
                      <a:pt x="1356" y="1688"/>
                    </a:lnTo>
                    <a:lnTo>
                      <a:pt x="1337" y="1730"/>
                    </a:lnTo>
                    <a:lnTo>
                      <a:pt x="1318" y="1762"/>
                    </a:lnTo>
                    <a:lnTo>
                      <a:pt x="1299" y="1783"/>
                    </a:lnTo>
                    <a:lnTo>
                      <a:pt x="1282" y="1800"/>
                    </a:lnTo>
                    <a:lnTo>
                      <a:pt x="1267" y="1808"/>
                    </a:lnTo>
                    <a:lnTo>
                      <a:pt x="1257" y="1812"/>
                    </a:lnTo>
                    <a:lnTo>
                      <a:pt x="1248" y="1815"/>
                    </a:lnTo>
                    <a:lnTo>
                      <a:pt x="1240" y="1815"/>
                    </a:lnTo>
                    <a:lnTo>
                      <a:pt x="1242" y="1825"/>
                    </a:lnTo>
                    <a:lnTo>
                      <a:pt x="1242" y="1844"/>
                    </a:lnTo>
                    <a:lnTo>
                      <a:pt x="1240" y="1865"/>
                    </a:lnTo>
                    <a:lnTo>
                      <a:pt x="1238" y="1891"/>
                    </a:lnTo>
                    <a:lnTo>
                      <a:pt x="1236" y="1914"/>
                    </a:lnTo>
                    <a:lnTo>
                      <a:pt x="1233" y="1935"/>
                    </a:lnTo>
                    <a:lnTo>
                      <a:pt x="1231" y="1948"/>
                    </a:lnTo>
                    <a:lnTo>
                      <a:pt x="1231" y="1954"/>
                    </a:lnTo>
                    <a:lnTo>
                      <a:pt x="1223" y="1994"/>
                    </a:lnTo>
                    <a:lnTo>
                      <a:pt x="1212" y="2024"/>
                    </a:lnTo>
                    <a:lnTo>
                      <a:pt x="1200" y="2045"/>
                    </a:lnTo>
                    <a:lnTo>
                      <a:pt x="1187" y="2058"/>
                    </a:lnTo>
                    <a:lnTo>
                      <a:pt x="1175" y="2064"/>
                    </a:lnTo>
                    <a:lnTo>
                      <a:pt x="1164" y="2068"/>
                    </a:lnTo>
                    <a:lnTo>
                      <a:pt x="1156" y="2068"/>
                    </a:lnTo>
                    <a:lnTo>
                      <a:pt x="1149" y="2066"/>
                    </a:lnTo>
                    <a:lnTo>
                      <a:pt x="1147" y="2066"/>
                    </a:lnTo>
                    <a:lnTo>
                      <a:pt x="1151" y="2083"/>
                    </a:lnTo>
                    <a:lnTo>
                      <a:pt x="1158" y="2111"/>
                    </a:lnTo>
                    <a:lnTo>
                      <a:pt x="1162" y="2145"/>
                    </a:lnTo>
                    <a:lnTo>
                      <a:pt x="1164" y="2185"/>
                    </a:lnTo>
                    <a:lnTo>
                      <a:pt x="1168" y="2227"/>
                    </a:lnTo>
                    <a:lnTo>
                      <a:pt x="1172" y="2271"/>
                    </a:lnTo>
                    <a:lnTo>
                      <a:pt x="1175" y="2312"/>
                    </a:lnTo>
                    <a:lnTo>
                      <a:pt x="1177" y="2348"/>
                    </a:lnTo>
                    <a:lnTo>
                      <a:pt x="1177" y="2377"/>
                    </a:lnTo>
                    <a:lnTo>
                      <a:pt x="1179" y="2396"/>
                    </a:lnTo>
                    <a:lnTo>
                      <a:pt x="1179" y="2403"/>
                    </a:lnTo>
                    <a:lnTo>
                      <a:pt x="1156" y="2434"/>
                    </a:lnTo>
                    <a:lnTo>
                      <a:pt x="1164" y="2510"/>
                    </a:lnTo>
                    <a:lnTo>
                      <a:pt x="1141" y="2546"/>
                    </a:lnTo>
                    <a:lnTo>
                      <a:pt x="1156" y="2711"/>
                    </a:lnTo>
                    <a:lnTo>
                      <a:pt x="1118" y="2762"/>
                    </a:lnTo>
                    <a:lnTo>
                      <a:pt x="1122" y="2800"/>
                    </a:lnTo>
                    <a:lnTo>
                      <a:pt x="1128" y="2838"/>
                    </a:lnTo>
                    <a:lnTo>
                      <a:pt x="1132" y="2874"/>
                    </a:lnTo>
                    <a:lnTo>
                      <a:pt x="1137" y="2908"/>
                    </a:lnTo>
                    <a:lnTo>
                      <a:pt x="1141" y="2938"/>
                    </a:lnTo>
                    <a:lnTo>
                      <a:pt x="1145" y="2961"/>
                    </a:lnTo>
                    <a:lnTo>
                      <a:pt x="1147" y="2976"/>
                    </a:lnTo>
                    <a:lnTo>
                      <a:pt x="1147" y="2982"/>
                    </a:lnTo>
                    <a:lnTo>
                      <a:pt x="1200" y="3005"/>
                    </a:lnTo>
                    <a:lnTo>
                      <a:pt x="1208" y="3101"/>
                    </a:lnTo>
                    <a:lnTo>
                      <a:pt x="1263" y="3130"/>
                    </a:lnTo>
                    <a:lnTo>
                      <a:pt x="1263" y="3297"/>
                    </a:lnTo>
                    <a:lnTo>
                      <a:pt x="0" y="3297"/>
                    </a:lnTo>
                    <a:lnTo>
                      <a:pt x="0" y="3149"/>
                    </a:lnTo>
                    <a:lnTo>
                      <a:pt x="40" y="3130"/>
                    </a:lnTo>
                    <a:lnTo>
                      <a:pt x="42" y="3039"/>
                    </a:lnTo>
                    <a:lnTo>
                      <a:pt x="124" y="2989"/>
                    </a:lnTo>
                    <a:lnTo>
                      <a:pt x="265" y="2982"/>
                    </a:lnTo>
                    <a:lnTo>
                      <a:pt x="282" y="2955"/>
                    </a:lnTo>
                    <a:lnTo>
                      <a:pt x="290" y="2931"/>
                    </a:lnTo>
                    <a:lnTo>
                      <a:pt x="293" y="2912"/>
                    </a:lnTo>
                    <a:lnTo>
                      <a:pt x="293" y="2898"/>
                    </a:lnTo>
                    <a:lnTo>
                      <a:pt x="290" y="2889"/>
                    </a:lnTo>
                    <a:lnTo>
                      <a:pt x="288" y="2887"/>
                    </a:lnTo>
                    <a:lnTo>
                      <a:pt x="280" y="2853"/>
                    </a:lnTo>
                    <a:lnTo>
                      <a:pt x="276" y="2811"/>
                    </a:lnTo>
                    <a:lnTo>
                      <a:pt x="274" y="2764"/>
                    </a:lnTo>
                    <a:lnTo>
                      <a:pt x="274" y="2716"/>
                    </a:lnTo>
                    <a:lnTo>
                      <a:pt x="278" y="2618"/>
                    </a:lnTo>
                    <a:lnTo>
                      <a:pt x="282" y="2576"/>
                    </a:lnTo>
                    <a:lnTo>
                      <a:pt x="286" y="2538"/>
                    </a:lnTo>
                    <a:lnTo>
                      <a:pt x="288" y="2508"/>
                    </a:lnTo>
                    <a:lnTo>
                      <a:pt x="293" y="2487"/>
                    </a:lnTo>
                    <a:lnTo>
                      <a:pt x="293" y="2455"/>
                    </a:lnTo>
                    <a:lnTo>
                      <a:pt x="295" y="2426"/>
                    </a:lnTo>
                    <a:lnTo>
                      <a:pt x="297" y="2394"/>
                    </a:lnTo>
                    <a:lnTo>
                      <a:pt x="301" y="2362"/>
                    </a:lnTo>
                    <a:lnTo>
                      <a:pt x="305" y="2333"/>
                    </a:lnTo>
                    <a:lnTo>
                      <a:pt x="309" y="2307"/>
                    </a:lnTo>
                    <a:lnTo>
                      <a:pt x="312" y="2293"/>
                    </a:lnTo>
                    <a:lnTo>
                      <a:pt x="314" y="2286"/>
                    </a:lnTo>
                    <a:lnTo>
                      <a:pt x="314" y="2210"/>
                    </a:lnTo>
                    <a:lnTo>
                      <a:pt x="312" y="2200"/>
                    </a:lnTo>
                    <a:lnTo>
                      <a:pt x="309" y="2183"/>
                    </a:lnTo>
                    <a:lnTo>
                      <a:pt x="303" y="2157"/>
                    </a:lnTo>
                    <a:lnTo>
                      <a:pt x="297" y="2128"/>
                    </a:lnTo>
                    <a:lnTo>
                      <a:pt x="293" y="2098"/>
                    </a:lnTo>
                    <a:lnTo>
                      <a:pt x="286" y="2070"/>
                    </a:lnTo>
                    <a:lnTo>
                      <a:pt x="280" y="2047"/>
                    </a:lnTo>
                    <a:lnTo>
                      <a:pt x="278" y="2032"/>
                    </a:lnTo>
                    <a:lnTo>
                      <a:pt x="276" y="2026"/>
                    </a:lnTo>
                    <a:lnTo>
                      <a:pt x="267" y="2003"/>
                    </a:lnTo>
                    <a:lnTo>
                      <a:pt x="265" y="1975"/>
                    </a:lnTo>
                    <a:lnTo>
                      <a:pt x="267" y="1948"/>
                    </a:lnTo>
                    <a:lnTo>
                      <a:pt x="272" y="1920"/>
                    </a:lnTo>
                    <a:lnTo>
                      <a:pt x="278" y="1895"/>
                    </a:lnTo>
                    <a:lnTo>
                      <a:pt x="284" y="1874"/>
                    </a:lnTo>
                    <a:lnTo>
                      <a:pt x="288" y="1859"/>
                    </a:lnTo>
                    <a:lnTo>
                      <a:pt x="290" y="1855"/>
                    </a:lnTo>
                    <a:lnTo>
                      <a:pt x="274" y="1844"/>
                    </a:lnTo>
                    <a:lnTo>
                      <a:pt x="261" y="1825"/>
                    </a:lnTo>
                    <a:lnTo>
                      <a:pt x="255" y="1798"/>
                    </a:lnTo>
                    <a:lnTo>
                      <a:pt x="253" y="1766"/>
                    </a:lnTo>
                    <a:lnTo>
                      <a:pt x="253" y="1732"/>
                    </a:lnTo>
                    <a:lnTo>
                      <a:pt x="255" y="1694"/>
                    </a:lnTo>
                    <a:lnTo>
                      <a:pt x="259" y="1654"/>
                    </a:lnTo>
                    <a:lnTo>
                      <a:pt x="267" y="1616"/>
                    </a:lnTo>
                    <a:lnTo>
                      <a:pt x="274" y="1580"/>
                    </a:lnTo>
                    <a:lnTo>
                      <a:pt x="282" y="1546"/>
                    </a:lnTo>
                    <a:lnTo>
                      <a:pt x="288" y="1518"/>
                    </a:lnTo>
                    <a:lnTo>
                      <a:pt x="293" y="1495"/>
                    </a:lnTo>
                    <a:lnTo>
                      <a:pt x="297" y="1480"/>
                    </a:lnTo>
                    <a:lnTo>
                      <a:pt x="299" y="1476"/>
                    </a:lnTo>
                    <a:lnTo>
                      <a:pt x="286" y="1468"/>
                    </a:lnTo>
                    <a:lnTo>
                      <a:pt x="278" y="1453"/>
                    </a:lnTo>
                    <a:lnTo>
                      <a:pt x="276" y="1432"/>
                    </a:lnTo>
                    <a:lnTo>
                      <a:pt x="280" y="1389"/>
                    </a:lnTo>
                    <a:lnTo>
                      <a:pt x="286" y="1372"/>
                    </a:lnTo>
                    <a:lnTo>
                      <a:pt x="288" y="1360"/>
                    </a:lnTo>
                    <a:lnTo>
                      <a:pt x="290" y="1356"/>
                    </a:lnTo>
                    <a:lnTo>
                      <a:pt x="286" y="1343"/>
                    </a:lnTo>
                    <a:lnTo>
                      <a:pt x="284" y="1326"/>
                    </a:lnTo>
                    <a:lnTo>
                      <a:pt x="284" y="1309"/>
                    </a:lnTo>
                    <a:lnTo>
                      <a:pt x="269" y="1307"/>
                    </a:lnTo>
                    <a:lnTo>
                      <a:pt x="261" y="1294"/>
                    </a:lnTo>
                    <a:lnTo>
                      <a:pt x="255" y="1275"/>
                    </a:lnTo>
                    <a:lnTo>
                      <a:pt x="253" y="1254"/>
                    </a:lnTo>
                    <a:lnTo>
                      <a:pt x="253" y="1210"/>
                    </a:lnTo>
                    <a:lnTo>
                      <a:pt x="255" y="1191"/>
                    </a:lnTo>
                    <a:lnTo>
                      <a:pt x="257" y="1176"/>
                    </a:lnTo>
                    <a:lnTo>
                      <a:pt x="257" y="1171"/>
                    </a:lnTo>
                    <a:lnTo>
                      <a:pt x="238" y="1167"/>
                    </a:lnTo>
                    <a:lnTo>
                      <a:pt x="223" y="1155"/>
                    </a:lnTo>
                    <a:lnTo>
                      <a:pt x="210" y="1140"/>
                    </a:lnTo>
                    <a:lnTo>
                      <a:pt x="202" y="1121"/>
                    </a:lnTo>
                    <a:lnTo>
                      <a:pt x="194" y="1106"/>
                    </a:lnTo>
                    <a:lnTo>
                      <a:pt x="192" y="1093"/>
                    </a:lnTo>
                    <a:lnTo>
                      <a:pt x="189" y="1089"/>
                    </a:lnTo>
                    <a:lnTo>
                      <a:pt x="192" y="1064"/>
                    </a:lnTo>
                    <a:lnTo>
                      <a:pt x="200" y="1038"/>
                    </a:lnTo>
                    <a:lnTo>
                      <a:pt x="210" y="1011"/>
                    </a:lnTo>
                    <a:lnTo>
                      <a:pt x="225" y="985"/>
                    </a:lnTo>
                    <a:lnTo>
                      <a:pt x="238" y="960"/>
                    </a:lnTo>
                    <a:lnTo>
                      <a:pt x="253" y="939"/>
                    </a:lnTo>
                    <a:lnTo>
                      <a:pt x="263" y="922"/>
                    </a:lnTo>
                    <a:lnTo>
                      <a:pt x="272" y="911"/>
                    </a:lnTo>
                    <a:lnTo>
                      <a:pt x="274" y="907"/>
                    </a:lnTo>
                    <a:lnTo>
                      <a:pt x="276" y="894"/>
                    </a:lnTo>
                    <a:lnTo>
                      <a:pt x="274" y="880"/>
                    </a:lnTo>
                    <a:lnTo>
                      <a:pt x="272" y="863"/>
                    </a:lnTo>
                    <a:lnTo>
                      <a:pt x="267" y="846"/>
                    </a:lnTo>
                    <a:lnTo>
                      <a:pt x="265" y="833"/>
                    </a:lnTo>
                    <a:lnTo>
                      <a:pt x="259" y="808"/>
                    </a:lnTo>
                    <a:lnTo>
                      <a:pt x="250" y="780"/>
                    </a:lnTo>
                    <a:lnTo>
                      <a:pt x="242" y="755"/>
                    </a:lnTo>
                    <a:lnTo>
                      <a:pt x="238" y="727"/>
                    </a:lnTo>
                    <a:lnTo>
                      <a:pt x="234" y="702"/>
                    </a:lnTo>
                    <a:lnTo>
                      <a:pt x="232" y="655"/>
                    </a:lnTo>
                    <a:lnTo>
                      <a:pt x="232" y="566"/>
                    </a:lnTo>
                    <a:lnTo>
                      <a:pt x="234" y="545"/>
                    </a:lnTo>
                    <a:lnTo>
                      <a:pt x="236" y="522"/>
                    </a:lnTo>
                    <a:lnTo>
                      <a:pt x="234" y="501"/>
                    </a:lnTo>
                    <a:lnTo>
                      <a:pt x="225" y="459"/>
                    </a:lnTo>
                    <a:lnTo>
                      <a:pt x="223" y="440"/>
                    </a:lnTo>
                    <a:lnTo>
                      <a:pt x="221" y="427"/>
                    </a:lnTo>
                    <a:lnTo>
                      <a:pt x="221" y="421"/>
                    </a:lnTo>
                    <a:lnTo>
                      <a:pt x="213" y="395"/>
                    </a:lnTo>
                    <a:lnTo>
                      <a:pt x="202" y="370"/>
                    </a:lnTo>
                    <a:lnTo>
                      <a:pt x="196" y="344"/>
                    </a:lnTo>
                    <a:lnTo>
                      <a:pt x="196" y="336"/>
                    </a:lnTo>
                    <a:lnTo>
                      <a:pt x="200" y="306"/>
                    </a:lnTo>
                    <a:lnTo>
                      <a:pt x="200" y="291"/>
                    </a:lnTo>
                    <a:lnTo>
                      <a:pt x="198" y="285"/>
                    </a:lnTo>
                    <a:lnTo>
                      <a:pt x="173" y="268"/>
                    </a:lnTo>
                    <a:lnTo>
                      <a:pt x="156" y="249"/>
                    </a:lnTo>
                    <a:lnTo>
                      <a:pt x="147" y="228"/>
                    </a:lnTo>
                    <a:lnTo>
                      <a:pt x="143" y="207"/>
                    </a:lnTo>
                    <a:lnTo>
                      <a:pt x="141" y="186"/>
                    </a:lnTo>
                    <a:lnTo>
                      <a:pt x="143" y="169"/>
                    </a:lnTo>
                    <a:lnTo>
                      <a:pt x="147" y="154"/>
                    </a:lnTo>
                    <a:lnTo>
                      <a:pt x="149" y="146"/>
                    </a:lnTo>
                    <a:lnTo>
                      <a:pt x="152" y="141"/>
                    </a:lnTo>
                    <a:lnTo>
                      <a:pt x="162" y="116"/>
                    </a:lnTo>
                    <a:lnTo>
                      <a:pt x="177" y="99"/>
                    </a:lnTo>
                    <a:lnTo>
                      <a:pt x="189" y="86"/>
                    </a:lnTo>
                    <a:lnTo>
                      <a:pt x="204" y="78"/>
                    </a:lnTo>
                    <a:lnTo>
                      <a:pt x="213" y="74"/>
                    </a:lnTo>
                    <a:lnTo>
                      <a:pt x="217" y="74"/>
                    </a:lnTo>
                    <a:lnTo>
                      <a:pt x="217" y="69"/>
                    </a:lnTo>
                    <a:lnTo>
                      <a:pt x="219" y="63"/>
                    </a:lnTo>
                    <a:lnTo>
                      <a:pt x="219" y="59"/>
                    </a:lnTo>
                    <a:lnTo>
                      <a:pt x="221" y="52"/>
                    </a:lnTo>
                    <a:lnTo>
                      <a:pt x="221" y="48"/>
                    </a:lnTo>
                    <a:lnTo>
                      <a:pt x="227" y="31"/>
                    </a:lnTo>
                    <a:lnTo>
                      <a:pt x="236" y="25"/>
                    </a:lnTo>
                    <a:lnTo>
                      <a:pt x="257" y="12"/>
                    </a:lnTo>
                    <a:lnTo>
                      <a:pt x="265" y="10"/>
                    </a:lnTo>
                    <a:lnTo>
                      <a:pt x="269" y="8"/>
                    </a:lnTo>
                    <a:lnTo>
                      <a:pt x="274" y="19"/>
                    </a:lnTo>
                    <a:lnTo>
                      <a:pt x="318"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a:p>
            </p:txBody>
          </p:sp>
        </p:grpSp>
      </p:grpSp>
      <p:sp>
        <p:nvSpPr>
          <p:cNvPr id="27" name="Rounded Rectangle 26">
            <a:extLst>
              <a:ext uri="{FF2B5EF4-FFF2-40B4-BE49-F238E27FC236}">
                <a16:creationId xmlns:a16="http://schemas.microsoft.com/office/drawing/2014/main" id="{22C13F97-8FA1-FF24-FAA4-2B3FC1B401DC}"/>
              </a:ext>
            </a:extLst>
          </p:cNvPr>
          <p:cNvSpPr/>
          <p:nvPr/>
        </p:nvSpPr>
        <p:spPr>
          <a:xfrm>
            <a:off x="0" y="5857851"/>
            <a:ext cx="12188825" cy="752270"/>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Both Manhattan and Brooklyn noticed a huge drop in rents during the covid period whereas the other boroughs pretty much remain settled around the same price range. We also notice the decline in price in Manhattan and Brooklyn coincided with an increase in the complaints too.</a:t>
            </a:r>
          </a:p>
        </p:txBody>
      </p:sp>
      <p:sp>
        <p:nvSpPr>
          <p:cNvPr id="3" name="Rectangle: Rounded Corners 6">
            <a:extLst>
              <a:ext uri="{FF2B5EF4-FFF2-40B4-BE49-F238E27FC236}">
                <a16:creationId xmlns:a16="http://schemas.microsoft.com/office/drawing/2014/main" id="{7194D939-E525-7DF6-0495-460401181483}"/>
              </a:ext>
            </a:extLst>
          </p:cNvPr>
          <p:cNvSpPr/>
          <p:nvPr/>
        </p:nvSpPr>
        <p:spPr>
          <a:xfrm>
            <a:off x="687651" y="1066455"/>
            <a:ext cx="3624985" cy="2161458"/>
          </a:xfrm>
          <a:prstGeom prst="round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 name="TextBox 3">
            <a:extLst>
              <a:ext uri="{FF2B5EF4-FFF2-40B4-BE49-F238E27FC236}">
                <a16:creationId xmlns:a16="http://schemas.microsoft.com/office/drawing/2014/main" id="{5D641D49-E17C-71D1-54E5-B4B7F87141D3}"/>
              </a:ext>
            </a:extLst>
          </p:cNvPr>
          <p:cNvSpPr txBox="1"/>
          <p:nvPr/>
        </p:nvSpPr>
        <p:spPr>
          <a:xfrm>
            <a:off x="905341" y="1095644"/>
            <a:ext cx="3178211" cy="307777"/>
          </a:xfrm>
          <a:prstGeom prst="rect">
            <a:avLst/>
          </a:prstGeom>
          <a:noFill/>
        </p:spPr>
        <p:txBody>
          <a:bodyPr wrap="square" rtlCol="0">
            <a:spAutoFit/>
          </a:bodyPr>
          <a:lstStyle/>
          <a:p>
            <a:pPr algn="ctr"/>
            <a:r>
              <a:rPr lang="en-US" dirty="0">
                <a:solidFill>
                  <a:schemeClr val="bg2"/>
                </a:solidFill>
              </a:rPr>
              <a:t>Manhattan</a:t>
            </a:r>
          </a:p>
        </p:txBody>
      </p:sp>
      <p:cxnSp>
        <p:nvCxnSpPr>
          <p:cNvPr id="5" name="Straight Connector 4">
            <a:extLst>
              <a:ext uri="{FF2B5EF4-FFF2-40B4-BE49-F238E27FC236}">
                <a16:creationId xmlns:a16="http://schemas.microsoft.com/office/drawing/2014/main" id="{932BBCCD-9469-12EC-FB75-D17BF7B77CEF}"/>
              </a:ext>
            </a:extLst>
          </p:cNvPr>
          <p:cNvCxnSpPr>
            <a:cxnSpLocks/>
          </p:cNvCxnSpPr>
          <p:nvPr/>
        </p:nvCxnSpPr>
        <p:spPr>
          <a:xfrm>
            <a:off x="990528" y="1476955"/>
            <a:ext cx="313812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9" name="Rectangle: Rounded Corners 6">
            <a:extLst>
              <a:ext uri="{FF2B5EF4-FFF2-40B4-BE49-F238E27FC236}">
                <a16:creationId xmlns:a16="http://schemas.microsoft.com/office/drawing/2014/main" id="{5B4B0660-3363-9851-0C13-96610838D190}"/>
              </a:ext>
            </a:extLst>
          </p:cNvPr>
          <p:cNvSpPr/>
          <p:nvPr/>
        </p:nvSpPr>
        <p:spPr>
          <a:xfrm>
            <a:off x="8333419" y="1064617"/>
            <a:ext cx="3624985" cy="2161458"/>
          </a:xfrm>
          <a:prstGeom prst="round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4BB2C11D-1F22-BE03-2729-55B6D8C08942}"/>
              </a:ext>
            </a:extLst>
          </p:cNvPr>
          <p:cNvSpPr txBox="1"/>
          <p:nvPr/>
        </p:nvSpPr>
        <p:spPr>
          <a:xfrm>
            <a:off x="8694330" y="1093806"/>
            <a:ext cx="3178211" cy="307777"/>
          </a:xfrm>
          <a:prstGeom prst="rect">
            <a:avLst/>
          </a:prstGeom>
          <a:noFill/>
        </p:spPr>
        <p:txBody>
          <a:bodyPr wrap="square" rtlCol="0">
            <a:spAutoFit/>
          </a:bodyPr>
          <a:lstStyle/>
          <a:p>
            <a:pPr algn="ctr"/>
            <a:r>
              <a:rPr lang="en-US" dirty="0">
                <a:solidFill>
                  <a:schemeClr val="bg2"/>
                </a:solidFill>
              </a:rPr>
              <a:t>Queens</a:t>
            </a:r>
          </a:p>
        </p:txBody>
      </p:sp>
      <p:cxnSp>
        <p:nvCxnSpPr>
          <p:cNvPr id="19" name="Straight Connector 18">
            <a:extLst>
              <a:ext uri="{FF2B5EF4-FFF2-40B4-BE49-F238E27FC236}">
                <a16:creationId xmlns:a16="http://schemas.microsoft.com/office/drawing/2014/main" id="{A9A915F1-8B6F-F65E-5F56-CBC13599BE3E}"/>
              </a:ext>
            </a:extLst>
          </p:cNvPr>
          <p:cNvCxnSpPr>
            <a:cxnSpLocks/>
          </p:cNvCxnSpPr>
          <p:nvPr/>
        </p:nvCxnSpPr>
        <p:spPr>
          <a:xfrm>
            <a:off x="8690324" y="1467776"/>
            <a:ext cx="313812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Rectangle: Rounded Corners 6">
            <a:extLst>
              <a:ext uri="{FF2B5EF4-FFF2-40B4-BE49-F238E27FC236}">
                <a16:creationId xmlns:a16="http://schemas.microsoft.com/office/drawing/2014/main" id="{2E5E0475-FF9C-BCF3-DFB4-0C8900434BD4}"/>
              </a:ext>
            </a:extLst>
          </p:cNvPr>
          <p:cNvSpPr/>
          <p:nvPr/>
        </p:nvSpPr>
        <p:spPr>
          <a:xfrm>
            <a:off x="4530755" y="1073796"/>
            <a:ext cx="3624985" cy="2161458"/>
          </a:xfrm>
          <a:prstGeom prst="round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5CC3DA80-C474-4E7B-4DD8-9108EA88BFC3}"/>
              </a:ext>
            </a:extLst>
          </p:cNvPr>
          <p:cNvSpPr txBox="1"/>
          <p:nvPr/>
        </p:nvSpPr>
        <p:spPr>
          <a:xfrm>
            <a:off x="4803530" y="1102985"/>
            <a:ext cx="3178211" cy="307777"/>
          </a:xfrm>
          <a:prstGeom prst="rect">
            <a:avLst/>
          </a:prstGeom>
          <a:noFill/>
        </p:spPr>
        <p:txBody>
          <a:bodyPr wrap="square" rtlCol="0">
            <a:spAutoFit/>
          </a:bodyPr>
          <a:lstStyle/>
          <a:p>
            <a:pPr algn="ctr"/>
            <a:r>
              <a:rPr lang="en-US" dirty="0">
                <a:solidFill>
                  <a:schemeClr val="bg2"/>
                </a:solidFill>
              </a:rPr>
              <a:t>Brooklyn</a:t>
            </a:r>
          </a:p>
        </p:txBody>
      </p:sp>
      <p:cxnSp>
        <p:nvCxnSpPr>
          <p:cNvPr id="24" name="Straight Connector 23">
            <a:extLst>
              <a:ext uri="{FF2B5EF4-FFF2-40B4-BE49-F238E27FC236}">
                <a16:creationId xmlns:a16="http://schemas.microsoft.com/office/drawing/2014/main" id="{AC8B24E2-080C-94A2-CCFE-EE0FB55C872A}"/>
              </a:ext>
            </a:extLst>
          </p:cNvPr>
          <p:cNvCxnSpPr>
            <a:cxnSpLocks/>
          </p:cNvCxnSpPr>
          <p:nvPr/>
        </p:nvCxnSpPr>
        <p:spPr>
          <a:xfrm>
            <a:off x="4887660" y="1476955"/>
            <a:ext cx="313812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8" name="Rectangle: Rounded Corners 6">
            <a:extLst>
              <a:ext uri="{FF2B5EF4-FFF2-40B4-BE49-F238E27FC236}">
                <a16:creationId xmlns:a16="http://schemas.microsoft.com/office/drawing/2014/main" id="{D4FE82E6-007B-F5C1-DBFD-000E8229D8B5}"/>
              </a:ext>
            </a:extLst>
          </p:cNvPr>
          <p:cNvSpPr/>
          <p:nvPr/>
        </p:nvSpPr>
        <p:spPr>
          <a:xfrm>
            <a:off x="2372984" y="3495419"/>
            <a:ext cx="3624985" cy="2161458"/>
          </a:xfrm>
          <a:prstGeom prst="round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TextBox 29">
            <a:extLst>
              <a:ext uri="{FF2B5EF4-FFF2-40B4-BE49-F238E27FC236}">
                <a16:creationId xmlns:a16="http://schemas.microsoft.com/office/drawing/2014/main" id="{33DC475F-D703-E063-E7BF-8A1A4BD78767}"/>
              </a:ext>
            </a:extLst>
          </p:cNvPr>
          <p:cNvSpPr txBox="1"/>
          <p:nvPr/>
        </p:nvSpPr>
        <p:spPr>
          <a:xfrm>
            <a:off x="2733895" y="3524608"/>
            <a:ext cx="3178211" cy="307777"/>
          </a:xfrm>
          <a:prstGeom prst="rect">
            <a:avLst/>
          </a:prstGeom>
          <a:noFill/>
        </p:spPr>
        <p:txBody>
          <a:bodyPr wrap="square" rtlCol="0">
            <a:spAutoFit/>
          </a:bodyPr>
          <a:lstStyle/>
          <a:p>
            <a:pPr algn="ctr"/>
            <a:r>
              <a:rPr lang="en-US" dirty="0">
                <a:solidFill>
                  <a:schemeClr val="bg2"/>
                </a:solidFill>
              </a:rPr>
              <a:t>Staten Island</a:t>
            </a:r>
          </a:p>
        </p:txBody>
      </p:sp>
      <p:cxnSp>
        <p:nvCxnSpPr>
          <p:cNvPr id="31" name="Straight Connector 30">
            <a:extLst>
              <a:ext uri="{FF2B5EF4-FFF2-40B4-BE49-F238E27FC236}">
                <a16:creationId xmlns:a16="http://schemas.microsoft.com/office/drawing/2014/main" id="{05091B3C-174C-9BFC-CD3D-856CFAFA4E15}"/>
              </a:ext>
            </a:extLst>
          </p:cNvPr>
          <p:cNvCxnSpPr>
            <a:cxnSpLocks/>
          </p:cNvCxnSpPr>
          <p:nvPr/>
        </p:nvCxnSpPr>
        <p:spPr>
          <a:xfrm>
            <a:off x="2729889" y="3898578"/>
            <a:ext cx="313812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Rectangle: Rounded Corners 6">
            <a:extLst>
              <a:ext uri="{FF2B5EF4-FFF2-40B4-BE49-F238E27FC236}">
                <a16:creationId xmlns:a16="http://schemas.microsoft.com/office/drawing/2014/main" id="{A8E073E0-EEE8-1026-6839-668CCCEF343A}"/>
              </a:ext>
            </a:extLst>
          </p:cNvPr>
          <p:cNvSpPr/>
          <p:nvPr/>
        </p:nvSpPr>
        <p:spPr>
          <a:xfrm>
            <a:off x="6343247" y="3482564"/>
            <a:ext cx="3624985" cy="2161458"/>
          </a:xfrm>
          <a:prstGeom prst="round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TextBox 33">
            <a:extLst>
              <a:ext uri="{FF2B5EF4-FFF2-40B4-BE49-F238E27FC236}">
                <a16:creationId xmlns:a16="http://schemas.microsoft.com/office/drawing/2014/main" id="{CFC867DF-CD88-6F8B-EB95-1881FFDBA7A1}"/>
              </a:ext>
            </a:extLst>
          </p:cNvPr>
          <p:cNvSpPr txBox="1"/>
          <p:nvPr/>
        </p:nvSpPr>
        <p:spPr>
          <a:xfrm>
            <a:off x="6704158" y="3511753"/>
            <a:ext cx="3178211" cy="307777"/>
          </a:xfrm>
          <a:prstGeom prst="rect">
            <a:avLst/>
          </a:prstGeom>
          <a:noFill/>
        </p:spPr>
        <p:txBody>
          <a:bodyPr wrap="square" rtlCol="0">
            <a:spAutoFit/>
          </a:bodyPr>
          <a:lstStyle/>
          <a:p>
            <a:pPr algn="ctr"/>
            <a:r>
              <a:rPr lang="en-US" dirty="0">
                <a:solidFill>
                  <a:schemeClr val="bg2"/>
                </a:solidFill>
              </a:rPr>
              <a:t>Bronx</a:t>
            </a:r>
          </a:p>
        </p:txBody>
      </p:sp>
      <p:cxnSp>
        <p:nvCxnSpPr>
          <p:cNvPr id="35" name="Straight Connector 34">
            <a:extLst>
              <a:ext uri="{FF2B5EF4-FFF2-40B4-BE49-F238E27FC236}">
                <a16:creationId xmlns:a16="http://schemas.microsoft.com/office/drawing/2014/main" id="{9D705BDA-972B-7FE0-A8B0-5B6560D53713}"/>
              </a:ext>
            </a:extLst>
          </p:cNvPr>
          <p:cNvCxnSpPr>
            <a:cxnSpLocks/>
          </p:cNvCxnSpPr>
          <p:nvPr/>
        </p:nvCxnSpPr>
        <p:spPr>
          <a:xfrm>
            <a:off x="6700152" y="3885723"/>
            <a:ext cx="313812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38" name="Picture 37" descr="Chart, line chart&#10;&#10;Description automatically generated">
            <a:extLst>
              <a:ext uri="{FF2B5EF4-FFF2-40B4-BE49-F238E27FC236}">
                <a16:creationId xmlns:a16="http://schemas.microsoft.com/office/drawing/2014/main" id="{C920FA16-6992-4E1A-FC4D-A687F23F3151}"/>
              </a:ext>
            </a:extLst>
          </p:cNvPr>
          <p:cNvPicPr>
            <a:picLocks noChangeAspect="1"/>
          </p:cNvPicPr>
          <p:nvPr/>
        </p:nvPicPr>
        <p:blipFill>
          <a:blip r:embed="rId2"/>
          <a:stretch>
            <a:fillRect/>
          </a:stretch>
        </p:blipFill>
        <p:spPr>
          <a:xfrm>
            <a:off x="1319911" y="1596706"/>
            <a:ext cx="2340304" cy="1544831"/>
          </a:xfrm>
          <a:prstGeom prst="rect">
            <a:avLst/>
          </a:prstGeom>
        </p:spPr>
      </p:pic>
      <p:pic>
        <p:nvPicPr>
          <p:cNvPr id="40" name="Picture 39" descr="Chart, line chart, histogram&#10;&#10;Description automatically generated">
            <a:extLst>
              <a:ext uri="{FF2B5EF4-FFF2-40B4-BE49-F238E27FC236}">
                <a16:creationId xmlns:a16="http://schemas.microsoft.com/office/drawing/2014/main" id="{D8AECAF1-0AF4-6370-B4C0-6C76C7A5D407}"/>
              </a:ext>
            </a:extLst>
          </p:cNvPr>
          <p:cNvPicPr>
            <a:picLocks noChangeAspect="1"/>
          </p:cNvPicPr>
          <p:nvPr/>
        </p:nvPicPr>
        <p:blipFill>
          <a:blip r:embed="rId3"/>
          <a:stretch>
            <a:fillRect/>
          </a:stretch>
        </p:blipFill>
        <p:spPr>
          <a:xfrm>
            <a:off x="5222203" y="1607840"/>
            <a:ext cx="2340864" cy="1503661"/>
          </a:xfrm>
          <a:prstGeom prst="rect">
            <a:avLst/>
          </a:prstGeom>
        </p:spPr>
      </p:pic>
      <p:pic>
        <p:nvPicPr>
          <p:cNvPr id="42" name="Picture 41" descr="Chart, line chart&#10;&#10;Description automatically generated">
            <a:extLst>
              <a:ext uri="{FF2B5EF4-FFF2-40B4-BE49-F238E27FC236}">
                <a16:creationId xmlns:a16="http://schemas.microsoft.com/office/drawing/2014/main" id="{B874487F-B31E-E74B-C0D1-FCFE2ECC7E47}"/>
              </a:ext>
            </a:extLst>
          </p:cNvPr>
          <p:cNvPicPr>
            <a:picLocks noChangeAspect="1"/>
          </p:cNvPicPr>
          <p:nvPr/>
        </p:nvPicPr>
        <p:blipFill>
          <a:blip r:embed="rId4"/>
          <a:stretch>
            <a:fillRect/>
          </a:stretch>
        </p:blipFill>
        <p:spPr>
          <a:xfrm>
            <a:off x="8975479" y="1556289"/>
            <a:ext cx="2340864" cy="1566399"/>
          </a:xfrm>
          <a:prstGeom prst="rect">
            <a:avLst/>
          </a:prstGeom>
        </p:spPr>
      </p:pic>
      <p:pic>
        <p:nvPicPr>
          <p:cNvPr id="44" name="Picture 43" descr="Chart, line chart, histogram&#10;&#10;Description automatically generated">
            <a:extLst>
              <a:ext uri="{FF2B5EF4-FFF2-40B4-BE49-F238E27FC236}">
                <a16:creationId xmlns:a16="http://schemas.microsoft.com/office/drawing/2014/main" id="{8EEB8E78-EFD4-4DA8-9AA5-8168B2E37EBD}"/>
              </a:ext>
            </a:extLst>
          </p:cNvPr>
          <p:cNvPicPr>
            <a:picLocks noChangeAspect="1"/>
          </p:cNvPicPr>
          <p:nvPr/>
        </p:nvPicPr>
        <p:blipFill>
          <a:blip r:embed="rId5"/>
          <a:stretch>
            <a:fillRect/>
          </a:stretch>
        </p:blipFill>
        <p:spPr>
          <a:xfrm>
            <a:off x="2988394" y="4008727"/>
            <a:ext cx="2340864" cy="1564439"/>
          </a:xfrm>
          <a:prstGeom prst="rect">
            <a:avLst/>
          </a:prstGeom>
        </p:spPr>
      </p:pic>
      <p:pic>
        <p:nvPicPr>
          <p:cNvPr id="46" name="Picture 45" descr="Chart, line chart&#10;&#10;Description automatically generated">
            <a:extLst>
              <a:ext uri="{FF2B5EF4-FFF2-40B4-BE49-F238E27FC236}">
                <a16:creationId xmlns:a16="http://schemas.microsoft.com/office/drawing/2014/main" id="{37D960D1-4AA6-F9C7-9462-307BF71E45E4}"/>
              </a:ext>
            </a:extLst>
          </p:cNvPr>
          <p:cNvPicPr>
            <a:picLocks noChangeAspect="1"/>
          </p:cNvPicPr>
          <p:nvPr/>
        </p:nvPicPr>
        <p:blipFill>
          <a:blip r:embed="rId6"/>
          <a:stretch>
            <a:fillRect/>
          </a:stretch>
        </p:blipFill>
        <p:spPr>
          <a:xfrm>
            <a:off x="7057982" y="3992187"/>
            <a:ext cx="2340864" cy="1539435"/>
          </a:xfrm>
          <a:prstGeom prst="rect">
            <a:avLst/>
          </a:prstGeom>
        </p:spPr>
      </p:pic>
    </p:spTree>
    <p:extLst>
      <p:ext uri="{BB962C8B-B14F-4D97-AF65-F5344CB8AC3E}">
        <p14:creationId xmlns:p14="http://schemas.microsoft.com/office/powerpoint/2010/main" val="23984479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Was the correlation just because of covid or in general?</a:t>
            </a:r>
          </a:p>
        </p:txBody>
      </p:sp>
      <p:grpSp>
        <p:nvGrpSpPr>
          <p:cNvPr id="15" name="Group 14"/>
          <p:cNvGrpSpPr/>
          <p:nvPr/>
        </p:nvGrpSpPr>
        <p:grpSpPr>
          <a:xfrm>
            <a:off x="3252" y="1066455"/>
            <a:ext cx="12183987" cy="5793281"/>
            <a:chOff x="1664" y="1065840"/>
            <a:chExt cx="12187161" cy="5794790"/>
          </a:xfrm>
          <a:solidFill>
            <a:schemeClr val="bg1">
              <a:lumMod val="75000"/>
            </a:schemeClr>
          </a:solidFill>
        </p:grpSpPr>
        <p:sp>
          <p:nvSpPr>
            <p:cNvPr id="4102" name="Freeform 6"/>
            <p:cNvSpPr>
              <a:spLocks/>
            </p:cNvSpPr>
            <p:nvPr/>
          </p:nvSpPr>
          <p:spPr bwMode="auto">
            <a:xfrm>
              <a:off x="7602538" y="3776662"/>
              <a:ext cx="3987800" cy="2652713"/>
            </a:xfrm>
            <a:custGeom>
              <a:avLst/>
              <a:gdLst/>
              <a:ahLst/>
              <a:cxnLst>
                <a:cxn ang="0">
                  <a:pos x="1863" y="133"/>
                </a:cxn>
                <a:cxn ang="0">
                  <a:pos x="1922" y="324"/>
                </a:cxn>
                <a:cxn ang="0">
                  <a:pos x="1952" y="580"/>
                </a:cxn>
                <a:cxn ang="0">
                  <a:pos x="1992" y="565"/>
                </a:cxn>
                <a:cxn ang="0">
                  <a:pos x="2046" y="377"/>
                </a:cxn>
                <a:cxn ang="0">
                  <a:pos x="2103" y="377"/>
                </a:cxn>
                <a:cxn ang="0">
                  <a:pos x="2129" y="300"/>
                </a:cxn>
                <a:cxn ang="0">
                  <a:pos x="2135" y="300"/>
                </a:cxn>
                <a:cxn ang="0">
                  <a:pos x="2183" y="408"/>
                </a:cxn>
                <a:cxn ang="0">
                  <a:pos x="2209" y="736"/>
                </a:cxn>
                <a:cxn ang="0">
                  <a:pos x="2267" y="408"/>
                </a:cxn>
                <a:cxn ang="0">
                  <a:pos x="2303" y="929"/>
                </a:cxn>
                <a:cxn ang="0">
                  <a:pos x="2461" y="1005"/>
                </a:cxn>
                <a:cxn ang="0">
                  <a:pos x="2512" y="1299"/>
                </a:cxn>
                <a:cxn ang="0">
                  <a:pos x="0" y="1185"/>
                </a:cxn>
                <a:cxn ang="0">
                  <a:pos x="85" y="1297"/>
                </a:cxn>
                <a:cxn ang="0">
                  <a:pos x="101" y="1051"/>
                </a:cxn>
                <a:cxn ang="0">
                  <a:pos x="139" y="992"/>
                </a:cxn>
                <a:cxn ang="0">
                  <a:pos x="194" y="1045"/>
                </a:cxn>
                <a:cxn ang="0">
                  <a:pos x="211" y="1164"/>
                </a:cxn>
                <a:cxn ang="0">
                  <a:pos x="259" y="1077"/>
                </a:cxn>
                <a:cxn ang="0">
                  <a:pos x="304" y="1373"/>
                </a:cxn>
                <a:cxn ang="0">
                  <a:pos x="337" y="944"/>
                </a:cxn>
                <a:cxn ang="0">
                  <a:pos x="384" y="971"/>
                </a:cxn>
                <a:cxn ang="0">
                  <a:pos x="405" y="1136"/>
                </a:cxn>
                <a:cxn ang="0">
                  <a:pos x="453" y="728"/>
                </a:cxn>
                <a:cxn ang="0">
                  <a:pos x="522" y="749"/>
                </a:cxn>
                <a:cxn ang="0">
                  <a:pos x="533" y="787"/>
                </a:cxn>
                <a:cxn ang="0">
                  <a:pos x="577" y="1364"/>
                </a:cxn>
                <a:cxn ang="0">
                  <a:pos x="590" y="755"/>
                </a:cxn>
                <a:cxn ang="0">
                  <a:pos x="680" y="745"/>
                </a:cxn>
                <a:cxn ang="0">
                  <a:pos x="771" y="956"/>
                </a:cxn>
                <a:cxn ang="0">
                  <a:pos x="792" y="561"/>
                </a:cxn>
                <a:cxn ang="0">
                  <a:pos x="851" y="510"/>
                </a:cxn>
                <a:cxn ang="0">
                  <a:pos x="929" y="497"/>
                </a:cxn>
                <a:cxn ang="0">
                  <a:pos x="969" y="499"/>
                </a:cxn>
                <a:cxn ang="0">
                  <a:pos x="1053" y="652"/>
                </a:cxn>
                <a:cxn ang="0">
                  <a:pos x="1082" y="821"/>
                </a:cxn>
                <a:cxn ang="0">
                  <a:pos x="1124" y="857"/>
                </a:cxn>
                <a:cxn ang="0">
                  <a:pos x="1295" y="764"/>
                </a:cxn>
                <a:cxn ang="0">
                  <a:pos x="1644" y="1288"/>
                </a:cxn>
                <a:cxn ang="0">
                  <a:pos x="1689" y="273"/>
                </a:cxn>
                <a:cxn ang="0">
                  <a:pos x="1855" y="129"/>
                </a:cxn>
              </a:cxnLst>
              <a:rect l="0" t="0" r="r" b="b"/>
              <a:pathLst>
                <a:path w="2512" h="1671">
                  <a:moveTo>
                    <a:pt x="1855" y="0"/>
                  </a:moveTo>
                  <a:lnTo>
                    <a:pt x="1863" y="0"/>
                  </a:lnTo>
                  <a:lnTo>
                    <a:pt x="1863" y="133"/>
                  </a:lnTo>
                  <a:lnTo>
                    <a:pt x="1912" y="165"/>
                  </a:lnTo>
                  <a:lnTo>
                    <a:pt x="1912" y="305"/>
                  </a:lnTo>
                  <a:lnTo>
                    <a:pt x="1922" y="324"/>
                  </a:lnTo>
                  <a:lnTo>
                    <a:pt x="1922" y="715"/>
                  </a:lnTo>
                  <a:lnTo>
                    <a:pt x="1952" y="715"/>
                  </a:lnTo>
                  <a:lnTo>
                    <a:pt x="1952" y="580"/>
                  </a:lnTo>
                  <a:lnTo>
                    <a:pt x="1966" y="567"/>
                  </a:lnTo>
                  <a:lnTo>
                    <a:pt x="1981" y="565"/>
                  </a:lnTo>
                  <a:lnTo>
                    <a:pt x="1992" y="565"/>
                  </a:lnTo>
                  <a:lnTo>
                    <a:pt x="1996" y="567"/>
                  </a:lnTo>
                  <a:lnTo>
                    <a:pt x="2046" y="567"/>
                  </a:lnTo>
                  <a:lnTo>
                    <a:pt x="2046" y="377"/>
                  </a:lnTo>
                  <a:lnTo>
                    <a:pt x="2080" y="499"/>
                  </a:lnTo>
                  <a:lnTo>
                    <a:pt x="2103" y="457"/>
                  </a:lnTo>
                  <a:lnTo>
                    <a:pt x="2103" y="377"/>
                  </a:lnTo>
                  <a:lnTo>
                    <a:pt x="2118" y="377"/>
                  </a:lnTo>
                  <a:lnTo>
                    <a:pt x="2118" y="300"/>
                  </a:lnTo>
                  <a:lnTo>
                    <a:pt x="2129" y="300"/>
                  </a:lnTo>
                  <a:lnTo>
                    <a:pt x="2129" y="140"/>
                  </a:lnTo>
                  <a:lnTo>
                    <a:pt x="2135" y="140"/>
                  </a:lnTo>
                  <a:lnTo>
                    <a:pt x="2135" y="300"/>
                  </a:lnTo>
                  <a:lnTo>
                    <a:pt x="2147" y="300"/>
                  </a:lnTo>
                  <a:lnTo>
                    <a:pt x="2154" y="372"/>
                  </a:lnTo>
                  <a:lnTo>
                    <a:pt x="2183" y="408"/>
                  </a:lnTo>
                  <a:lnTo>
                    <a:pt x="2183" y="440"/>
                  </a:lnTo>
                  <a:lnTo>
                    <a:pt x="2209" y="459"/>
                  </a:lnTo>
                  <a:lnTo>
                    <a:pt x="2209" y="736"/>
                  </a:lnTo>
                  <a:lnTo>
                    <a:pt x="2223" y="736"/>
                  </a:lnTo>
                  <a:lnTo>
                    <a:pt x="2223" y="408"/>
                  </a:lnTo>
                  <a:lnTo>
                    <a:pt x="2267" y="408"/>
                  </a:lnTo>
                  <a:lnTo>
                    <a:pt x="2267" y="745"/>
                  </a:lnTo>
                  <a:lnTo>
                    <a:pt x="2289" y="745"/>
                  </a:lnTo>
                  <a:lnTo>
                    <a:pt x="2303" y="929"/>
                  </a:lnTo>
                  <a:lnTo>
                    <a:pt x="2394" y="929"/>
                  </a:lnTo>
                  <a:lnTo>
                    <a:pt x="2394" y="1005"/>
                  </a:lnTo>
                  <a:lnTo>
                    <a:pt x="2461" y="1005"/>
                  </a:lnTo>
                  <a:lnTo>
                    <a:pt x="2474" y="1020"/>
                  </a:lnTo>
                  <a:lnTo>
                    <a:pt x="2474" y="1299"/>
                  </a:lnTo>
                  <a:lnTo>
                    <a:pt x="2512" y="1299"/>
                  </a:lnTo>
                  <a:lnTo>
                    <a:pt x="2512" y="1671"/>
                  </a:lnTo>
                  <a:lnTo>
                    <a:pt x="0" y="1671"/>
                  </a:lnTo>
                  <a:lnTo>
                    <a:pt x="0" y="1185"/>
                  </a:lnTo>
                  <a:lnTo>
                    <a:pt x="36" y="1185"/>
                  </a:lnTo>
                  <a:lnTo>
                    <a:pt x="36" y="1297"/>
                  </a:lnTo>
                  <a:lnTo>
                    <a:pt x="85" y="1297"/>
                  </a:lnTo>
                  <a:lnTo>
                    <a:pt x="85" y="1128"/>
                  </a:lnTo>
                  <a:lnTo>
                    <a:pt x="101" y="1128"/>
                  </a:lnTo>
                  <a:lnTo>
                    <a:pt x="101" y="1051"/>
                  </a:lnTo>
                  <a:lnTo>
                    <a:pt x="116" y="1051"/>
                  </a:lnTo>
                  <a:lnTo>
                    <a:pt x="116" y="1005"/>
                  </a:lnTo>
                  <a:lnTo>
                    <a:pt x="139" y="992"/>
                  </a:lnTo>
                  <a:lnTo>
                    <a:pt x="181" y="992"/>
                  </a:lnTo>
                  <a:lnTo>
                    <a:pt x="181" y="1045"/>
                  </a:lnTo>
                  <a:lnTo>
                    <a:pt x="194" y="1045"/>
                  </a:lnTo>
                  <a:lnTo>
                    <a:pt x="194" y="1104"/>
                  </a:lnTo>
                  <a:lnTo>
                    <a:pt x="211" y="1104"/>
                  </a:lnTo>
                  <a:lnTo>
                    <a:pt x="211" y="1164"/>
                  </a:lnTo>
                  <a:lnTo>
                    <a:pt x="228" y="1164"/>
                  </a:lnTo>
                  <a:lnTo>
                    <a:pt x="228" y="1077"/>
                  </a:lnTo>
                  <a:lnTo>
                    <a:pt x="259" y="1077"/>
                  </a:lnTo>
                  <a:lnTo>
                    <a:pt x="274" y="1132"/>
                  </a:lnTo>
                  <a:lnTo>
                    <a:pt x="274" y="1373"/>
                  </a:lnTo>
                  <a:lnTo>
                    <a:pt x="304" y="1373"/>
                  </a:lnTo>
                  <a:lnTo>
                    <a:pt x="304" y="893"/>
                  </a:lnTo>
                  <a:lnTo>
                    <a:pt x="337" y="893"/>
                  </a:lnTo>
                  <a:lnTo>
                    <a:pt x="337" y="944"/>
                  </a:lnTo>
                  <a:lnTo>
                    <a:pt x="360" y="944"/>
                  </a:lnTo>
                  <a:lnTo>
                    <a:pt x="360" y="971"/>
                  </a:lnTo>
                  <a:lnTo>
                    <a:pt x="384" y="971"/>
                  </a:lnTo>
                  <a:lnTo>
                    <a:pt x="384" y="1005"/>
                  </a:lnTo>
                  <a:lnTo>
                    <a:pt x="405" y="1005"/>
                  </a:lnTo>
                  <a:lnTo>
                    <a:pt x="405" y="1136"/>
                  </a:lnTo>
                  <a:lnTo>
                    <a:pt x="417" y="1136"/>
                  </a:lnTo>
                  <a:lnTo>
                    <a:pt x="417" y="759"/>
                  </a:lnTo>
                  <a:lnTo>
                    <a:pt x="453" y="728"/>
                  </a:lnTo>
                  <a:lnTo>
                    <a:pt x="506" y="728"/>
                  </a:lnTo>
                  <a:lnTo>
                    <a:pt x="516" y="734"/>
                  </a:lnTo>
                  <a:lnTo>
                    <a:pt x="522" y="749"/>
                  </a:lnTo>
                  <a:lnTo>
                    <a:pt x="529" y="766"/>
                  </a:lnTo>
                  <a:lnTo>
                    <a:pt x="533" y="781"/>
                  </a:lnTo>
                  <a:lnTo>
                    <a:pt x="533" y="787"/>
                  </a:lnTo>
                  <a:lnTo>
                    <a:pt x="546" y="804"/>
                  </a:lnTo>
                  <a:lnTo>
                    <a:pt x="546" y="1364"/>
                  </a:lnTo>
                  <a:lnTo>
                    <a:pt x="577" y="1364"/>
                  </a:lnTo>
                  <a:lnTo>
                    <a:pt x="577" y="1068"/>
                  </a:lnTo>
                  <a:lnTo>
                    <a:pt x="590" y="1028"/>
                  </a:lnTo>
                  <a:lnTo>
                    <a:pt x="590" y="755"/>
                  </a:lnTo>
                  <a:lnTo>
                    <a:pt x="609" y="713"/>
                  </a:lnTo>
                  <a:lnTo>
                    <a:pt x="661" y="713"/>
                  </a:lnTo>
                  <a:lnTo>
                    <a:pt x="680" y="745"/>
                  </a:lnTo>
                  <a:lnTo>
                    <a:pt x="680" y="669"/>
                  </a:lnTo>
                  <a:lnTo>
                    <a:pt x="771" y="669"/>
                  </a:lnTo>
                  <a:lnTo>
                    <a:pt x="771" y="956"/>
                  </a:lnTo>
                  <a:lnTo>
                    <a:pt x="779" y="1024"/>
                  </a:lnTo>
                  <a:lnTo>
                    <a:pt x="792" y="1024"/>
                  </a:lnTo>
                  <a:lnTo>
                    <a:pt x="792" y="561"/>
                  </a:lnTo>
                  <a:lnTo>
                    <a:pt x="807" y="537"/>
                  </a:lnTo>
                  <a:lnTo>
                    <a:pt x="826" y="520"/>
                  </a:lnTo>
                  <a:lnTo>
                    <a:pt x="851" y="510"/>
                  </a:lnTo>
                  <a:lnTo>
                    <a:pt x="878" y="501"/>
                  </a:lnTo>
                  <a:lnTo>
                    <a:pt x="906" y="499"/>
                  </a:lnTo>
                  <a:lnTo>
                    <a:pt x="929" y="497"/>
                  </a:lnTo>
                  <a:lnTo>
                    <a:pt x="950" y="497"/>
                  </a:lnTo>
                  <a:lnTo>
                    <a:pt x="965" y="499"/>
                  </a:lnTo>
                  <a:lnTo>
                    <a:pt x="969" y="499"/>
                  </a:lnTo>
                  <a:lnTo>
                    <a:pt x="969" y="580"/>
                  </a:lnTo>
                  <a:lnTo>
                    <a:pt x="1034" y="580"/>
                  </a:lnTo>
                  <a:lnTo>
                    <a:pt x="1053" y="652"/>
                  </a:lnTo>
                  <a:lnTo>
                    <a:pt x="1053" y="808"/>
                  </a:lnTo>
                  <a:lnTo>
                    <a:pt x="1068" y="812"/>
                  </a:lnTo>
                  <a:lnTo>
                    <a:pt x="1082" y="821"/>
                  </a:lnTo>
                  <a:lnTo>
                    <a:pt x="1099" y="834"/>
                  </a:lnTo>
                  <a:lnTo>
                    <a:pt x="1112" y="844"/>
                  </a:lnTo>
                  <a:lnTo>
                    <a:pt x="1124" y="857"/>
                  </a:lnTo>
                  <a:lnTo>
                    <a:pt x="1124" y="548"/>
                  </a:lnTo>
                  <a:lnTo>
                    <a:pt x="1295" y="548"/>
                  </a:lnTo>
                  <a:lnTo>
                    <a:pt x="1295" y="764"/>
                  </a:lnTo>
                  <a:lnTo>
                    <a:pt x="1337" y="764"/>
                  </a:lnTo>
                  <a:lnTo>
                    <a:pt x="1337" y="1288"/>
                  </a:lnTo>
                  <a:lnTo>
                    <a:pt x="1644" y="1288"/>
                  </a:lnTo>
                  <a:lnTo>
                    <a:pt x="1644" y="628"/>
                  </a:lnTo>
                  <a:lnTo>
                    <a:pt x="1689" y="628"/>
                  </a:lnTo>
                  <a:lnTo>
                    <a:pt x="1689" y="273"/>
                  </a:lnTo>
                  <a:lnTo>
                    <a:pt x="1800" y="273"/>
                  </a:lnTo>
                  <a:lnTo>
                    <a:pt x="1800" y="152"/>
                  </a:lnTo>
                  <a:lnTo>
                    <a:pt x="1855" y="129"/>
                  </a:lnTo>
                  <a:lnTo>
                    <a:pt x="1855"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a:p>
          </p:txBody>
        </p:sp>
        <p:sp>
          <p:nvSpPr>
            <p:cNvPr id="4103" name="Freeform 7"/>
            <p:cNvSpPr>
              <a:spLocks/>
            </p:cNvSpPr>
            <p:nvPr/>
          </p:nvSpPr>
          <p:spPr bwMode="auto">
            <a:xfrm>
              <a:off x="4732338" y="4576762"/>
              <a:ext cx="2740025" cy="1900238"/>
            </a:xfrm>
            <a:custGeom>
              <a:avLst/>
              <a:gdLst/>
              <a:ahLst/>
              <a:cxnLst>
                <a:cxn ang="0">
                  <a:pos x="874" y="0"/>
                </a:cxn>
                <a:cxn ang="0">
                  <a:pos x="897" y="171"/>
                </a:cxn>
                <a:cxn ang="0">
                  <a:pos x="931" y="234"/>
                </a:cxn>
                <a:cxn ang="0">
                  <a:pos x="956" y="315"/>
                </a:cxn>
                <a:cxn ang="0">
                  <a:pos x="1019" y="283"/>
                </a:cxn>
                <a:cxn ang="0">
                  <a:pos x="1040" y="514"/>
                </a:cxn>
                <a:cxn ang="0">
                  <a:pos x="1097" y="526"/>
                </a:cxn>
                <a:cxn ang="0">
                  <a:pos x="1156" y="664"/>
                </a:cxn>
                <a:cxn ang="0">
                  <a:pos x="1190" y="729"/>
                </a:cxn>
                <a:cxn ang="0">
                  <a:pos x="1206" y="353"/>
                </a:cxn>
                <a:cxn ang="0">
                  <a:pos x="1230" y="334"/>
                </a:cxn>
                <a:cxn ang="0">
                  <a:pos x="1238" y="150"/>
                </a:cxn>
                <a:cxn ang="0">
                  <a:pos x="1261" y="334"/>
                </a:cxn>
                <a:cxn ang="0">
                  <a:pos x="1276" y="346"/>
                </a:cxn>
                <a:cxn ang="0">
                  <a:pos x="1312" y="429"/>
                </a:cxn>
                <a:cxn ang="0">
                  <a:pos x="1366" y="602"/>
                </a:cxn>
                <a:cxn ang="0">
                  <a:pos x="1457" y="723"/>
                </a:cxn>
                <a:cxn ang="0">
                  <a:pos x="1476" y="598"/>
                </a:cxn>
                <a:cxn ang="0">
                  <a:pos x="1514" y="808"/>
                </a:cxn>
                <a:cxn ang="0">
                  <a:pos x="1531" y="748"/>
                </a:cxn>
                <a:cxn ang="0">
                  <a:pos x="1554" y="638"/>
                </a:cxn>
                <a:cxn ang="0">
                  <a:pos x="1558" y="566"/>
                </a:cxn>
                <a:cxn ang="0">
                  <a:pos x="1571" y="638"/>
                </a:cxn>
                <a:cxn ang="0">
                  <a:pos x="1575" y="708"/>
                </a:cxn>
                <a:cxn ang="0">
                  <a:pos x="1600" y="803"/>
                </a:cxn>
                <a:cxn ang="0">
                  <a:pos x="1657" y="839"/>
                </a:cxn>
                <a:cxn ang="0">
                  <a:pos x="1701" y="920"/>
                </a:cxn>
                <a:cxn ang="0">
                  <a:pos x="1726" y="1197"/>
                </a:cxn>
                <a:cxn ang="0">
                  <a:pos x="0" y="1087"/>
                </a:cxn>
                <a:cxn ang="0">
                  <a:pos x="36" y="1061"/>
                </a:cxn>
                <a:cxn ang="0">
                  <a:pos x="53" y="1032"/>
                </a:cxn>
                <a:cxn ang="0">
                  <a:pos x="63" y="956"/>
                </a:cxn>
                <a:cxn ang="0">
                  <a:pos x="80" y="767"/>
                </a:cxn>
                <a:cxn ang="0">
                  <a:pos x="99" y="594"/>
                </a:cxn>
                <a:cxn ang="0">
                  <a:pos x="122" y="541"/>
                </a:cxn>
                <a:cxn ang="0">
                  <a:pos x="150" y="588"/>
                </a:cxn>
                <a:cxn ang="0">
                  <a:pos x="171" y="552"/>
                </a:cxn>
                <a:cxn ang="0">
                  <a:pos x="207" y="528"/>
                </a:cxn>
                <a:cxn ang="0">
                  <a:pos x="232" y="511"/>
                </a:cxn>
                <a:cxn ang="0">
                  <a:pos x="268" y="526"/>
                </a:cxn>
                <a:cxn ang="0">
                  <a:pos x="282" y="547"/>
                </a:cxn>
                <a:cxn ang="0">
                  <a:pos x="369" y="560"/>
                </a:cxn>
                <a:cxn ang="0">
                  <a:pos x="381" y="1076"/>
                </a:cxn>
                <a:cxn ang="0">
                  <a:pos x="390" y="966"/>
                </a:cxn>
                <a:cxn ang="0">
                  <a:pos x="400" y="609"/>
                </a:cxn>
                <a:cxn ang="0">
                  <a:pos x="463" y="607"/>
                </a:cxn>
                <a:cxn ang="0">
                  <a:pos x="474" y="990"/>
                </a:cxn>
                <a:cxn ang="0">
                  <a:pos x="491" y="1091"/>
                </a:cxn>
                <a:cxn ang="0">
                  <a:pos x="514" y="725"/>
                </a:cxn>
                <a:cxn ang="0">
                  <a:pos x="541" y="710"/>
                </a:cxn>
                <a:cxn ang="0">
                  <a:pos x="602" y="740"/>
                </a:cxn>
                <a:cxn ang="0">
                  <a:pos x="670" y="1034"/>
                </a:cxn>
                <a:cxn ang="0">
                  <a:pos x="705" y="731"/>
                </a:cxn>
                <a:cxn ang="0">
                  <a:pos x="838" y="715"/>
                </a:cxn>
              </a:cxnLst>
              <a:rect l="0" t="0" r="r" b="b"/>
              <a:pathLst>
                <a:path w="1726" h="1197">
                  <a:moveTo>
                    <a:pt x="838" y="0"/>
                  </a:moveTo>
                  <a:lnTo>
                    <a:pt x="874" y="0"/>
                  </a:lnTo>
                  <a:lnTo>
                    <a:pt x="874" y="171"/>
                  </a:lnTo>
                  <a:lnTo>
                    <a:pt x="897" y="171"/>
                  </a:lnTo>
                  <a:lnTo>
                    <a:pt x="897" y="234"/>
                  </a:lnTo>
                  <a:lnTo>
                    <a:pt x="931" y="234"/>
                  </a:lnTo>
                  <a:lnTo>
                    <a:pt x="931" y="315"/>
                  </a:lnTo>
                  <a:lnTo>
                    <a:pt x="956" y="315"/>
                  </a:lnTo>
                  <a:lnTo>
                    <a:pt x="956" y="283"/>
                  </a:lnTo>
                  <a:lnTo>
                    <a:pt x="1019" y="283"/>
                  </a:lnTo>
                  <a:lnTo>
                    <a:pt x="1040" y="298"/>
                  </a:lnTo>
                  <a:lnTo>
                    <a:pt x="1040" y="514"/>
                  </a:lnTo>
                  <a:lnTo>
                    <a:pt x="1070" y="514"/>
                  </a:lnTo>
                  <a:lnTo>
                    <a:pt x="1097" y="526"/>
                  </a:lnTo>
                  <a:lnTo>
                    <a:pt x="1097" y="664"/>
                  </a:lnTo>
                  <a:lnTo>
                    <a:pt x="1156" y="664"/>
                  </a:lnTo>
                  <a:lnTo>
                    <a:pt x="1156" y="729"/>
                  </a:lnTo>
                  <a:lnTo>
                    <a:pt x="1190" y="729"/>
                  </a:lnTo>
                  <a:lnTo>
                    <a:pt x="1190" y="353"/>
                  </a:lnTo>
                  <a:lnTo>
                    <a:pt x="1206" y="353"/>
                  </a:lnTo>
                  <a:lnTo>
                    <a:pt x="1206" y="334"/>
                  </a:lnTo>
                  <a:lnTo>
                    <a:pt x="1230" y="334"/>
                  </a:lnTo>
                  <a:lnTo>
                    <a:pt x="1230" y="150"/>
                  </a:lnTo>
                  <a:lnTo>
                    <a:pt x="1238" y="150"/>
                  </a:lnTo>
                  <a:lnTo>
                    <a:pt x="1238" y="334"/>
                  </a:lnTo>
                  <a:lnTo>
                    <a:pt x="1261" y="334"/>
                  </a:lnTo>
                  <a:lnTo>
                    <a:pt x="1261" y="346"/>
                  </a:lnTo>
                  <a:lnTo>
                    <a:pt x="1276" y="346"/>
                  </a:lnTo>
                  <a:lnTo>
                    <a:pt x="1312" y="365"/>
                  </a:lnTo>
                  <a:lnTo>
                    <a:pt x="1312" y="429"/>
                  </a:lnTo>
                  <a:lnTo>
                    <a:pt x="1366" y="429"/>
                  </a:lnTo>
                  <a:lnTo>
                    <a:pt x="1366" y="602"/>
                  </a:lnTo>
                  <a:lnTo>
                    <a:pt x="1457" y="602"/>
                  </a:lnTo>
                  <a:lnTo>
                    <a:pt x="1457" y="723"/>
                  </a:lnTo>
                  <a:lnTo>
                    <a:pt x="1476" y="723"/>
                  </a:lnTo>
                  <a:lnTo>
                    <a:pt x="1476" y="598"/>
                  </a:lnTo>
                  <a:lnTo>
                    <a:pt x="1514" y="598"/>
                  </a:lnTo>
                  <a:lnTo>
                    <a:pt x="1514" y="808"/>
                  </a:lnTo>
                  <a:lnTo>
                    <a:pt x="1531" y="808"/>
                  </a:lnTo>
                  <a:lnTo>
                    <a:pt x="1531" y="748"/>
                  </a:lnTo>
                  <a:lnTo>
                    <a:pt x="1554" y="712"/>
                  </a:lnTo>
                  <a:lnTo>
                    <a:pt x="1554" y="638"/>
                  </a:lnTo>
                  <a:lnTo>
                    <a:pt x="1558" y="638"/>
                  </a:lnTo>
                  <a:lnTo>
                    <a:pt x="1558" y="566"/>
                  </a:lnTo>
                  <a:lnTo>
                    <a:pt x="1571" y="566"/>
                  </a:lnTo>
                  <a:lnTo>
                    <a:pt x="1571" y="638"/>
                  </a:lnTo>
                  <a:lnTo>
                    <a:pt x="1575" y="638"/>
                  </a:lnTo>
                  <a:lnTo>
                    <a:pt x="1575" y="708"/>
                  </a:lnTo>
                  <a:lnTo>
                    <a:pt x="1600" y="755"/>
                  </a:lnTo>
                  <a:lnTo>
                    <a:pt x="1600" y="803"/>
                  </a:lnTo>
                  <a:lnTo>
                    <a:pt x="1657" y="803"/>
                  </a:lnTo>
                  <a:lnTo>
                    <a:pt x="1657" y="839"/>
                  </a:lnTo>
                  <a:lnTo>
                    <a:pt x="1701" y="839"/>
                  </a:lnTo>
                  <a:lnTo>
                    <a:pt x="1701" y="920"/>
                  </a:lnTo>
                  <a:lnTo>
                    <a:pt x="1726" y="958"/>
                  </a:lnTo>
                  <a:lnTo>
                    <a:pt x="1726" y="1197"/>
                  </a:lnTo>
                  <a:lnTo>
                    <a:pt x="0" y="1197"/>
                  </a:lnTo>
                  <a:lnTo>
                    <a:pt x="0" y="1087"/>
                  </a:lnTo>
                  <a:lnTo>
                    <a:pt x="26" y="1087"/>
                  </a:lnTo>
                  <a:lnTo>
                    <a:pt x="36" y="1061"/>
                  </a:lnTo>
                  <a:lnTo>
                    <a:pt x="36" y="1032"/>
                  </a:lnTo>
                  <a:lnTo>
                    <a:pt x="53" y="1032"/>
                  </a:lnTo>
                  <a:lnTo>
                    <a:pt x="53" y="956"/>
                  </a:lnTo>
                  <a:lnTo>
                    <a:pt x="63" y="956"/>
                  </a:lnTo>
                  <a:lnTo>
                    <a:pt x="63" y="770"/>
                  </a:lnTo>
                  <a:lnTo>
                    <a:pt x="80" y="767"/>
                  </a:lnTo>
                  <a:lnTo>
                    <a:pt x="80" y="594"/>
                  </a:lnTo>
                  <a:lnTo>
                    <a:pt x="99" y="594"/>
                  </a:lnTo>
                  <a:lnTo>
                    <a:pt x="99" y="547"/>
                  </a:lnTo>
                  <a:lnTo>
                    <a:pt x="122" y="541"/>
                  </a:lnTo>
                  <a:lnTo>
                    <a:pt x="150" y="541"/>
                  </a:lnTo>
                  <a:lnTo>
                    <a:pt x="150" y="588"/>
                  </a:lnTo>
                  <a:lnTo>
                    <a:pt x="171" y="588"/>
                  </a:lnTo>
                  <a:lnTo>
                    <a:pt x="171" y="552"/>
                  </a:lnTo>
                  <a:lnTo>
                    <a:pt x="207" y="552"/>
                  </a:lnTo>
                  <a:lnTo>
                    <a:pt x="207" y="528"/>
                  </a:lnTo>
                  <a:lnTo>
                    <a:pt x="232" y="528"/>
                  </a:lnTo>
                  <a:lnTo>
                    <a:pt x="232" y="511"/>
                  </a:lnTo>
                  <a:lnTo>
                    <a:pt x="268" y="511"/>
                  </a:lnTo>
                  <a:lnTo>
                    <a:pt x="268" y="526"/>
                  </a:lnTo>
                  <a:lnTo>
                    <a:pt x="282" y="526"/>
                  </a:lnTo>
                  <a:lnTo>
                    <a:pt x="282" y="547"/>
                  </a:lnTo>
                  <a:lnTo>
                    <a:pt x="348" y="547"/>
                  </a:lnTo>
                  <a:lnTo>
                    <a:pt x="369" y="560"/>
                  </a:lnTo>
                  <a:lnTo>
                    <a:pt x="369" y="1076"/>
                  </a:lnTo>
                  <a:lnTo>
                    <a:pt x="381" y="1076"/>
                  </a:lnTo>
                  <a:lnTo>
                    <a:pt x="381" y="966"/>
                  </a:lnTo>
                  <a:lnTo>
                    <a:pt x="390" y="966"/>
                  </a:lnTo>
                  <a:lnTo>
                    <a:pt x="390" y="702"/>
                  </a:lnTo>
                  <a:lnTo>
                    <a:pt x="400" y="609"/>
                  </a:lnTo>
                  <a:lnTo>
                    <a:pt x="432" y="511"/>
                  </a:lnTo>
                  <a:lnTo>
                    <a:pt x="463" y="607"/>
                  </a:lnTo>
                  <a:lnTo>
                    <a:pt x="474" y="708"/>
                  </a:lnTo>
                  <a:lnTo>
                    <a:pt x="474" y="990"/>
                  </a:lnTo>
                  <a:lnTo>
                    <a:pt x="491" y="990"/>
                  </a:lnTo>
                  <a:lnTo>
                    <a:pt x="491" y="1091"/>
                  </a:lnTo>
                  <a:lnTo>
                    <a:pt x="514" y="1091"/>
                  </a:lnTo>
                  <a:lnTo>
                    <a:pt x="514" y="725"/>
                  </a:lnTo>
                  <a:lnTo>
                    <a:pt x="541" y="725"/>
                  </a:lnTo>
                  <a:lnTo>
                    <a:pt x="541" y="710"/>
                  </a:lnTo>
                  <a:lnTo>
                    <a:pt x="602" y="710"/>
                  </a:lnTo>
                  <a:lnTo>
                    <a:pt x="602" y="740"/>
                  </a:lnTo>
                  <a:lnTo>
                    <a:pt x="670" y="740"/>
                  </a:lnTo>
                  <a:lnTo>
                    <a:pt x="670" y="1034"/>
                  </a:lnTo>
                  <a:lnTo>
                    <a:pt x="705" y="1061"/>
                  </a:lnTo>
                  <a:lnTo>
                    <a:pt x="705" y="731"/>
                  </a:lnTo>
                  <a:lnTo>
                    <a:pt x="741" y="731"/>
                  </a:lnTo>
                  <a:lnTo>
                    <a:pt x="838" y="715"/>
                  </a:lnTo>
                  <a:lnTo>
                    <a:pt x="838"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a:p>
          </p:txBody>
        </p:sp>
        <p:grpSp>
          <p:nvGrpSpPr>
            <p:cNvPr id="13" name="Group 12"/>
            <p:cNvGrpSpPr/>
            <p:nvPr/>
          </p:nvGrpSpPr>
          <p:grpSpPr>
            <a:xfrm>
              <a:off x="1664" y="1065840"/>
              <a:ext cx="12187161" cy="5794790"/>
              <a:chOff x="582613" y="1166812"/>
              <a:chExt cx="11007726" cy="5233988"/>
            </a:xfrm>
            <a:grpFill/>
          </p:grpSpPr>
          <p:sp>
            <p:nvSpPr>
              <p:cNvPr id="4104" name="Freeform 8"/>
              <p:cNvSpPr>
                <a:spLocks/>
              </p:cNvSpPr>
              <p:nvPr/>
            </p:nvSpPr>
            <p:spPr bwMode="auto">
              <a:xfrm>
                <a:off x="2457451" y="4756149"/>
                <a:ext cx="9132888" cy="1644650"/>
              </a:xfrm>
              <a:custGeom>
                <a:avLst/>
                <a:gdLst/>
                <a:ahLst/>
                <a:cxnLst>
                  <a:cxn ang="0">
                    <a:pos x="5351" y="245"/>
                  </a:cxn>
                  <a:cxn ang="0">
                    <a:pos x="5584" y="353"/>
                  </a:cxn>
                  <a:cxn ang="0">
                    <a:pos x="5753" y="21"/>
                  </a:cxn>
                  <a:cxn ang="0">
                    <a:pos x="0" y="609"/>
                  </a:cxn>
                  <a:cxn ang="0">
                    <a:pos x="162" y="717"/>
                  </a:cxn>
                  <a:cxn ang="0">
                    <a:pos x="452" y="723"/>
                  </a:cxn>
                  <a:cxn ang="0">
                    <a:pos x="503" y="592"/>
                  </a:cxn>
                  <a:cxn ang="0">
                    <a:pos x="686" y="592"/>
                  </a:cxn>
                  <a:cxn ang="0">
                    <a:pos x="827" y="740"/>
                  </a:cxn>
                  <a:cxn ang="0">
                    <a:pos x="867" y="639"/>
                  </a:cxn>
                  <a:cxn ang="0">
                    <a:pos x="1111" y="554"/>
                  </a:cxn>
                  <a:cxn ang="0">
                    <a:pos x="1183" y="647"/>
                  </a:cxn>
                  <a:cxn ang="0">
                    <a:pos x="1398" y="586"/>
                  </a:cxn>
                  <a:cxn ang="0">
                    <a:pos x="1488" y="670"/>
                  </a:cxn>
                  <a:cxn ang="0">
                    <a:pos x="1604" y="615"/>
                  </a:cxn>
                  <a:cxn ang="0">
                    <a:pos x="1675" y="569"/>
                  </a:cxn>
                  <a:cxn ang="0">
                    <a:pos x="1791" y="630"/>
                  </a:cxn>
                  <a:cxn ang="0">
                    <a:pos x="1922" y="709"/>
                  </a:cxn>
                  <a:cxn ang="0">
                    <a:pos x="2018" y="531"/>
                  </a:cxn>
                  <a:cxn ang="0">
                    <a:pos x="2096" y="315"/>
                  </a:cxn>
                  <a:cxn ang="0">
                    <a:pos x="2252" y="516"/>
                  </a:cxn>
                  <a:cxn ang="0">
                    <a:pos x="2309" y="469"/>
                  </a:cxn>
                  <a:cxn ang="0">
                    <a:pos x="2536" y="469"/>
                  </a:cxn>
                  <a:cxn ang="0">
                    <a:pos x="2658" y="531"/>
                  </a:cxn>
                  <a:cxn ang="0">
                    <a:pos x="2743" y="694"/>
                  </a:cxn>
                  <a:cxn ang="0">
                    <a:pos x="2783" y="414"/>
                  </a:cxn>
                  <a:cxn ang="0">
                    <a:pos x="2964" y="431"/>
                  </a:cxn>
                  <a:cxn ang="0">
                    <a:pos x="3060" y="478"/>
                  </a:cxn>
                  <a:cxn ang="0">
                    <a:pos x="3157" y="123"/>
                  </a:cxn>
                  <a:cxn ang="0">
                    <a:pos x="3195" y="93"/>
                  </a:cxn>
                  <a:cxn ang="0">
                    <a:pos x="3254" y="80"/>
                  </a:cxn>
                  <a:cxn ang="0">
                    <a:pos x="3313" y="137"/>
                  </a:cxn>
                  <a:cxn ang="0">
                    <a:pos x="3475" y="239"/>
                  </a:cxn>
                  <a:cxn ang="0">
                    <a:pos x="3591" y="408"/>
                  </a:cxn>
                  <a:cxn ang="0">
                    <a:pos x="3656" y="484"/>
                  </a:cxn>
                  <a:cxn ang="0">
                    <a:pos x="3850" y="76"/>
                  </a:cxn>
                  <a:cxn ang="0">
                    <a:pos x="4073" y="558"/>
                  </a:cxn>
                  <a:cxn ang="0">
                    <a:pos x="4193" y="408"/>
                  </a:cxn>
                  <a:cxn ang="0">
                    <a:pos x="4433" y="408"/>
                  </a:cxn>
                  <a:cxn ang="0">
                    <a:pos x="4523" y="269"/>
                  </a:cxn>
                  <a:cxn ang="0">
                    <a:pos x="4917" y="222"/>
                  </a:cxn>
                  <a:cxn ang="0">
                    <a:pos x="4989" y="307"/>
                  </a:cxn>
                </a:cxnLst>
                <a:rect l="0" t="0" r="r" b="b"/>
                <a:pathLst>
                  <a:path w="5753" h="1036">
                    <a:moveTo>
                      <a:pt x="5047" y="0"/>
                    </a:moveTo>
                    <a:lnTo>
                      <a:pt x="5351" y="0"/>
                    </a:lnTo>
                    <a:lnTo>
                      <a:pt x="5351" y="245"/>
                    </a:lnTo>
                    <a:lnTo>
                      <a:pt x="5435" y="245"/>
                    </a:lnTo>
                    <a:lnTo>
                      <a:pt x="5435" y="353"/>
                    </a:lnTo>
                    <a:lnTo>
                      <a:pt x="5584" y="353"/>
                    </a:lnTo>
                    <a:lnTo>
                      <a:pt x="5584" y="61"/>
                    </a:lnTo>
                    <a:lnTo>
                      <a:pt x="5650" y="21"/>
                    </a:lnTo>
                    <a:lnTo>
                      <a:pt x="5753" y="21"/>
                    </a:lnTo>
                    <a:lnTo>
                      <a:pt x="5753" y="1036"/>
                    </a:lnTo>
                    <a:lnTo>
                      <a:pt x="0" y="1036"/>
                    </a:lnTo>
                    <a:lnTo>
                      <a:pt x="0" y="609"/>
                    </a:lnTo>
                    <a:lnTo>
                      <a:pt x="84" y="609"/>
                    </a:lnTo>
                    <a:lnTo>
                      <a:pt x="84" y="717"/>
                    </a:lnTo>
                    <a:lnTo>
                      <a:pt x="162" y="717"/>
                    </a:lnTo>
                    <a:lnTo>
                      <a:pt x="206" y="662"/>
                    </a:lnTo>
                    <a:lnTo>
                      <a:pt x="246" y="723"/>
                    </a:lnTo>
                    <a:lnTo>
                      <a:pt x="452" y="723"/>
                    </a:lnTo>
                    <a:lnTo>
                      <a:pt x="452" y="677"/>
                    </a:lnTo>
                    <a:lnTo>
                      <a:pt x="503" y="677"/>
                    </a:lnTo>
                    <a:lnTo>
                      <a:pt x="503" y="592"/>
                    </a:lnTo>
                    <a:lnTo>
                      <a:pt x="627" y="592"/>
                    </a:lnTo>
                    <a:lnTo>
                      <a:pt x="627" y="694"/>
                    </a:lnTo>
                    <a:lnTo>
                      <a:pt x="686" y="592"/>
                    </a:lnTo>
                    <a:lnTo>
                      <a:pt x="730" y="670"/>
                    </a:lnTo>
                    <a:lnTo>
                      <a:pt x="730" y="740"/>
                    </a:lnTo>
                    <a:lnTo>
                      <a:pt x="827" y="740"/>
                    </a:lnTo>
                    <a:lnTo>
                      <a:pt x="827" y="685"/>
                    </a:lnTo>
                    <a:lnTo>
                      <a:pt x="867" y="685"/>
                    </a:lnTo>
                    <a:lnTo>
                      <a:pt x="867" y="639"/>
                    </a:lnTo>
                    <a:lnTo>
                      <a:pt x="958" y="639"/>
                    </a:lnTo>
                    <a:lnTo>
                      <a:pt x="958" y="554"/>
                    </a:lnTo>
                    <a:lnTo>
                      <a:pt x="1111" y="554"/>
                    </a:lnTo>
                    <a:lnTo>
                      <a:pt x="1111" y="740"/>
                    </a:lnTo>
                    <a:lnTo>
                      <a:pt x="1183" y="740"/>
                    </a:lnTo>
                    <a:lnTo>
                      <a:pt x="1183" y="647"/>
                    </a:lnTo>
                    <a:lnTo>
                      <a:pt x="1212" y="611"/>
                    </a:lnTo>
                    <a:lnTo>
                      <a:pt x="1235" y="586"/>
                    </a:lnTo>
                    <a:lnTo>
                      <a:pt x="1398" y="586"/>
                    </a:lnTo>
                    <a:lnTo>
                      <a:pt x="1398" y="630"/>
                    </a:lnTo>
                    <a:lnTo>
                      <a:pt x="1488" y="630"/>
                    </a:lnTo>
                    <a:lnTo>
                      <a:pt x="1488" y="670"/>
                    </a:lnTo>
                    <a:lnTo>
                      <a:pt x="1539" y="670"/>
                    </a:lnTo>
                    <a:lnTo>
                      <a:pt x="1539" y="615"/>
                    </a:lnTo>
                    <a:lnTo>
                      <a:pt x="1604" y="615"/>
                    </a:lnTo>
                    <a:lnTo>
                      <a:pt x="1604" y="670"/>
                    </a:lnTo>
                    <a:lnTo>
                      <a:pt x="1675" y="670"/>
                    </a:lnTo>
                    <a:lnTo>
                      <a:pt x="1675" y="569"/>
                    </a:lnTo>
                    <a:lnTo>
                      <a:pt x="1720" y="531"/>
                    </a:lnTo>
                    <a:lnTo>
                      <a:pt x="1791" y="531"/>
                    </a:lnTo>
                    <a:lnTo>
                      <a:pt x="1791" y="630"/>
                    </a:lnTo>
                    <a:lnTo>
                      <a:pt x="1850" y="630"/>
                    </a:lnTo>
                    <a:lnTo>
                      <a:pt x="1850" y="709"/>
                    </a:lnTo>
                    <a:lnTo>
                      <a:pt x="1922" y="709"/>
                    </a:lnTo>
                    <a:lnTo>
                      <a:pt x="1922" y="647"/>
                    </a:lnTo>
                    <a:lnTo>
                      <a:pt x="2012" y="647"/>
                    </a:lnTo>
                    <a:lnTo>
                      <a:pt x="2018" y="531"/>
                    </a:lnTo>
                    <a:lnTo>
                      <a:pt x="2063" y="654"/>
                    </a:lnTo>
                    <a:lnTo>
                      <a:pt x="2063" y="400"/>
                    </a:lnTo>
                    <a:lnTo>
                      <a:pt x="2096" y="315"/>
                    </a:lnTo>
                    <a:lnTo>
                      <a:pt x="2153" y="391"/>
                    </a:lnTo>
                    <a:lnTo>
                      <a:pt x="2153" y="516"/>
                    </a:lnTo>
                    <a:lnTo>
                      <a:pt x="2252" y="516"/>
                    </a:lnTo>
                    <a:lnTo>
                      <a:pt x="2252" y="554"/>
                    </a:lnTo>
                    <a:lnTo>
                      <a:pt x="2309" y="554"/>
                    </a:lnTo>
                    <a:lnTo>
                      <a:pt x="2309" y="469"/>
                    </a:lnTo>
                    <a:lnTo>
                      <a:pt x="2328" y="400"/>
                    </a:lnTo>
                    <a:lnTo>
                      <a:pt x="2490" y="400"/>
                    </a:lnTo>
                    <a:lnTo>
                      <a:pt x="2536" y="469"/>
                    </a:lnTo>
                    <a:lnTo>
                      <a:pt x="2536" y="569"/>
                    </a:lnTo>
                    <a:lnTo>
                      <a:pt x="2581" y="531"/>
                    </a:lnTo>
                    <a:lnTo>
                      <a:pt x="2658" y="531"/>
                    </a:lnTo>
                    <a:lnTo>
                      <a:pt x="2692" y="569"/>
                    </a:lnTo>
                    <a:lnTo>
                      <a:pt x="2692" y="694"/>
                    </a:lnTo>
                    <a:lnTo>
                      <a:pt x="2743" y="694"/>
                    </a:lnTo>
                    <a:lnTo>
                      <a:pt x="2743" y="592"/>
                    </a:lnTo>
                    <a:lnTo>
                      <a:pt x="2783" y="592"/>
                    </a:lnTo>
                    <a:lnTo>
                      <a:pt x="2783" y="414"/>
                    </a:lnTo>
                    <a:lnTo>
                      <a:pt x="2808" y="353"/>
                    </a:lnTo>
                    <a:lnTo>
                      <a:pt x="2924" y="353"/>
                    </a:lnTo>
                    <a:lnTo>
                      <a:pt x="2964" y="431"/>
                    </a:lnTo>
                    <a:lnTo>
                      <a:pt x="2964" y="586"/>
                    </a:lnTo>
                    <a:lnTo>
                      <a:pt x="3060" y="586"/>
                    </a:lnTo>
                    <a:lnTo>
                      <a:pt x="3060" y="478"/>
                    </a:lnTo>
                    <a:lnTo>
                      <a:pt x="3126" y="478"/>
                    </a:lnTo>
                    <a:lnTo>
                      <a:pt x="3126" y="199"/>
                    </a:lnTo>
                    <a:lnTo>
                      <a:pt x="3157" y="123"/>
                    </a:lnTo>
                    <a:lnTo>
                      <a:pt x="3168" y="112"/>
                    </a:lnTo>
                    <a:lnTo>
                      <a:pt x="3180" y="104"/>
                    </a:lnTo>
                    <a:lnTo>
                      <a:pt x="3195" y="93"/>
                    </a:lnTo>
                    <a:lnTo>
                      <a:pt x="3214" y="84"/>
                    </a:lnTo>
                    <a:lnTo>
                      <a:pt x="3233" y="78"/>
                    </a:lnTo>
                    <a:lnTo>
                      <a:pt x="3254" y="80"/>
                    </a:lnTo>
                    <a:lnTo>
                      <a:pt x="3275" y="89"/>
                    </a:lnTo>
                    <a:lnTo>
                      <a:pt x="3294" y="108"/>
                    </a:lnTo>
                    <a:lnTo>
                      <a:pt x="3313" y="137"/>
                    </a:lnTo>
                    <a:lnTo>
                      <a:pt x="3338" y="169"/>
                    </a:lnTo>
                    <a:lnTo>
                      <a:pt x="3475" y="169"/>
                    </a:lnTo>
                    <a:lnTo>
                      <a:pt x="3475" y="239"/>
                    </a:lnTo>
                    <a:lnTo>
                      <a:pt x="3526" y="239"/>
                    </a:lnTo>
                    <a:lnTo>
                      <a:pt x="3526" y="408"/>
                    </a:lnTo>
                    <a:lnTo>
                      <a:pt x="3591" y="408"/>
                    </a:lnTo>
                    <a:lnTo>
                      <a:pt x="3591" y="330"/>
                    </a:lnTo>
                    <a:lnTo>
                      <a:pt x="3656" y="330"/>
                    </a:lnTo>
                    <a:lnTo>
                      <a:pt x="3656" y="484"/>
                    </a:lnTo>
                    <a:lnTo>
                      <a:pt x="3747" y="484"/>
                    </a:lnTo>
                    <a:lnTo>
                      <a:pt x="3747" y="108"/>
                    </a:lnTo>
                    <a:lnTo>
                      <a:pt x="3850" y="76"/>
                    </a:lnTo>
                    <a:lnTo>
                      <a:pt x="4037" y="91"/>
                    </a:lnTo>
                    <a:lnTo>
                      <a:pt x="4037" y="516"/>
                    </a:lnTo>
                    <a:lnTo>
                      <a:pt x="4073" y="558"/>
                    </a:lnTo>
                    <a:lnTo>
                      <a:pt x="4073" y="677"/>
                    </a:lnTo>
                    <a:lnTo>
                      <a:pt x="4193" y="677"/>
                    </a:lnTo>
                    <a:lnTo>
                      <a:pt x="4193" y="408"/>
                    </a:lnTo>
                    <a:lnTo>
                      <a:pt x="4336" y="408"/>
                    </a:lnTo>
                    <a:lnTo>
                      <a:pt x="4374" y="315"/>
                    </a:lnTo>
                    <a:lnTo>
                      <a:pt x="4433" y="408"/>
                    </a:lnTo>
                    <a:lnTo>
                      <a:pt x="4433" y="478"/>
                    </a:lnTo>
                    <a:lnTo>
                      <a:pt x="4523" y="478"/>
                    </a:lnTo>
                    <a:lnTo>
                      <a:pt x="4523" y="269"/>
                    </a:lnTo>
                    <a:lnTo>
                      <a:pt x="4826" y="269"/>
                    </a:lnTo>
                    <a:lnTo>
                      <a:pt x="4826" y="222"/>
                    </a:lnTo>
                    <a:lnTo>
                      <a:pt x="4917" y="222"/>
                    </a:lnTo>
                    <a:lnTo>
                      <a:pt x="4911" y="129"/>
                    </a:lnTo>
                    <a:lnTo>
                      <a:pt x="4989" y="129"/>
                    </a:lnTo>
                    <a:lnTo>
                      <a:pt x="4989" y="307"/>
                    </a:lnTo>
                    <a:lnTo>
                      <a:pt x="5047" y="307"/>
                    </a:lnTo>
                    <a:lnTo>
                      <a:pt x="5047"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a:p>
            </p:txBody>
          </p:sp>
          <p:sp>
            <p:nvSpPr>
              <p:cNvPr id="4105" name="Freeform 9"/>
              <p:cNvSpPr>
                <a:spLocks noEditPoints="1"/>
              </p:cNvSpPr>
              <p:nvPr/>
            </p:nvSpPr>
            <p:spPr bwMode="auto">
              <a:xfrm>
                <a:off x="582613" y="1166812"/>
                <a:ext cx="2255838" cy="5233988"/>
              </a:xfrm>
              <a:custGeom>
                <a:avLst/>
                <a:gdLst/>
                <a:ahLst/>
                <a:cxnLst>
                  <a:cxn ang="0">
                    <a:pos x="501" y="1049"/>
                  </a:cxn>
                  <a:cxn ang="0">
                    <a:pos x="549" y="1053"/>
                  </a:cxn>
                  <a:cxn ang="0">
                    <a:pos x="524" y="1013"/>
                  </a:cxn>
                  <a:cxn ang="0">
                    <a:pos x="520" y="983"/>
                  </a:cxn>
                  <a:cxn ang="0">
                    <a:pos x="459" y="939"/>
                  </a:cxn>
                  <a:cxn ang="0">
                    <a:pos x="440" y="894"/>
                  </a:cxn>
                  <a:cxn ang="0">
                    <a:pos x="312" y="21"/>
                  </a:cxn>
                  <a:cxn ang="0">
                    <a:pos x="335" y="52"/>
                  </a:cxn>
                  <a:cxn ang="0">
                    <a:pos x="341" y="88"/>
                  </a:cxn>
                  <a:cxn ang="0">
                    <a:pos x="394" y="224"/>
                  </a:cxn>
                  <a:cxn ang="0">
                    <a:pos x="345" y="281"/>
                  </a:cxn>
                  <a:cxn ang="0">
                    <a:pos x="354" y="389"/>
                  </a:cxn>
                  <a:cxn ang="0">
                    <a:pos x="364" y="605"/>
                  </a:cxn>
                  <a:cxn ang="0">
                    <a:pos x="404" y="822"/>
                  </a:cxn>
                  <a:cxn ang="0">
                    <a:pos x="558" y="814"/>
                  </a:cxn>
                  <a:cxn ang="0">
                    <a:pos x="638" y="761"/>
                  </a:cxn>
                  <a:cxn ang="0">
                    <a:pos x="722" y="765"/>
                  </a:cxn>
                  <a:cxn ang="0">
                    <a:pos x="796" y="810"/>
                  </a:cxn>
                  <a:cxn ang="0">
                    <a:pos x="831" y="888"/>
                  </a:cxn>
                  <a:cxn ang="0">
                    <a:pos x="836" y="990"/>
                  </a:cxn>
                  <a:cxn ang="0">
                    <a:pos x="831" y="1045"/>
                  </a:cxn>
                  <a:cxn ang="0">
                    <a:pos x="840" y="1142"/>
                  </a:cxn>
                  <a:cxn ang="0">
                    <a:pos x="865" y="1218"/>
                  </a:cxn>
                  <a:cxn ang="0">
                    <a:pos x="1012" y="1389"/>
                  </a:cxn>
                  <a:cxn ang="0">
                    <a:pos x="1116" y="1550"/>
                  </a:cxn>
                  <a:cxn ang="0">
                    <a:pos x="1381" y="1527"/>
                  </a:cxn>
                  <a:cxn ang="0">
                    <a:pos x="1299" y="1783"/>
                  </a:cxn>
                  <a:cxn ang="0">
                    <a:pos x="1242" y="1825"/>
                  </a:cxn>
                  <a:cxn ang="0">
                    <a:pos x="1231" y="1948"/>
                  </a:cxn>
                  <a:cxn ang="0">
                    <a:pos x="1175" y="2064"/>
                  </a:cxn>
                  <a:cxn ang="0">
                    <a:pos x="1158" y="2111"/>
                  </a:cxn>
                  <a:cxn ang="0">
                    <a:pos x="1177" y="2348"/>
                  </a:cxn>
                  <a:cxn ang="0">
                    <a:pos x="1141" y="2546"/>
                  </a:cxn>
                  <a:cxn ang="0">
                    <a:pos x="1137" y="2908"/>
                  </a:cxn>
                  <a:cxn ang="0">
                    <a:pos x="1208" y="3101"/>
                  </a:cxn>
                  <a:cxn ang="0">
                    <a:pos x="42" y="3039"/>
                  </a:cxn>
                  <a:cxn ang="0">
                    <a:pos x="293" y="2898"/>
                  </a:cxn>
                  <a:cxn ang="0">
                    <a:pos x="274" y="2716"/>
                  </a:cxn>
                  <a:cxn ang="0">
                    <a:pos x="293" y="2455"/>
                  </a:cxn>
                  <a:cxn ang="0">
                    <a:pos x="312" y="2293"/>
                  </a:cxn>
                  <a:cxn ang="0">
                    <a:pos x="297" y="2128"/>
                  </a:cxn>
                  <a:cxn ang="0">
                    <a:pos x="267" y="2003"/>
                  </a:cxn>
                  <a:cxn ang="0">
                    <a:pos x="288" y="1859"/>
                  </a:cxn>
                  <a:cxn ang="0">
                    <a:pos x="253" y="1732"/>
                  </a:cxn>
                  <a:cxn ang="0">
                    <a:pos x="288" y="1518"/>
                  </a:cxn>
                  <a:cxn ang="0">
                    <a:pos x="276" y="1432"/>
                  </a:cxn>
                  <a:cxn ang="0">
                    <a:pos x="284" y="1326"/>
                  </a:cxn>
                  <a:cxn ang="0">
                    <a:pos x="253" y="1210"/>
                  </a:cxn>
                  <a:cxn ang="0">
                    <a:pos x="210" y="1140"/>
                  </a:cxn>
                  <a:cxn ang="0">
                    <a:pos x="200" y="1038"/>
                  </a:cxn>
                  <a:cxn ang="0">
                    <a:pos x="272" y="911"/>
                  </a:cxn>
                  <a:cxn ang="0">
                    <a:pos x="265" y="833"/>
                  </a:cxn>
                  <a:cxn ang="0">
                    <a:pos x="232" y="655"/>
                  </a:cxn>
                  <a:cxn ang="0">
                    <a:pos x="223" y="440"/>
                  </a:cxn>
                  <a:cxn ang="0">
                    <a:pos x="196" y="336"/>
                  </a:cxn>
                  <a:cxn ang="0">
                    <a:pos x="147" y="228"/>
                  </a:cxn>
                  <a:cxn ang="0">
                    <a:pos x="152" y="141"/>
                  </a:cxn>
                  <a:cxn ang="0">
                    <a:pos x="217" y="74"/>
                  </a:cxn>
                  <a:cxn ang="0">
                    <a:pos x="227" y="31"/>
                  </a:cxn>
                  <a:cxn ang="0">
                    <a:pos x="318" y="0"/>
                  </a:cxn>
                </a:cxnLst>
                <a:rect l="0" t="0" r="r" b="b"/>
                <a:pathLst>
                  <a:path w="1421" h="3297">
                    <a:moveTo>
                      <a:pt x="469" y="983"/>
                    </a:moveTo>
                    <a:lnTo>
                      <a:pt x="471" y="1006"/>
                    </a:lnTo>
                    <a:lnTo>
                      <a:pt x="474" y="1021"/>
                    </a:lnTo>
                    <a:lnTo>
                      <a:pt x="474" y="1032"/>
                    </a:lnTo>
                    <a:lnTo>
                      <a:pt x="490" y="1040"/>
                    </a:lnTo>
                    <a:lnTo>
                      <a:pt x="501" y="1049"/>
                    </a:lnTo>
                    <a:lnTo>
                      <a:pt x="511" y="1059"/>
                    </a:lnTo>
                    <a:lnTo>
                      <a:pt x="518" y="1068"/>
                    </a:lnTo>
                    <a:lnTo>
                      <a:pt x="520" y="1070"/>
                    </a:lnTo>
                    <a:lnTo>
                      <a:pt x="558" y="1068"/>
                    </a:lnTo>
                    <a:lnTo>
                      <a:pt x="554" y="1059"/>
                    </a:lnTo>
                    <a:lnTo>
                      <a:pt x="549" y="1053"/>
                    </a:lnTo>
                    <a:lnTo>
                      <a:pt x="547" y="1047"/>
                    </a:lnTo>
                    <a:lnTo>
                      <a:pt x="545" y="1042"/>
                    </a:lnTo>
                    <a:lnTo>
                      <a:pt x="543" y="1040"/>
                    </a:lnTo>
                    <a:lnTo>
                      <a:pt x="543" y="1038"/>
                    </a:lnTo>
                    <a:lnTo>
                      <a:pt x="528" y="1034"/>
                    </a:lnTo>
                    <a:lnTo>
                      <a:pt x="524" y="1013"/>
                    </a:lnTo>
                    <a:lnTo>
                      <a:pt x="535" y="1013"/>
                    </a:lnTo>
                    <a:lnTo>
                      <a:pt x="528" y="1002"/>
                    </a:lnTo>
                    <a:lnTo>
                      <a:pt x="524" y="996"/>
                    </a:lnTo>
                    <a:lnTo>
                      <a:pt x="522" y="990"/>
                    </a:lnTo>
                    <a:lnTo>
                      <a:pt x="520" y="985"/>
                    </a:lnTo>
                    <a:lnTo>
                      <a:pt x="520" y="983"/>
                    </a:lnTo>
                    <a:lnTo>
                      <a:pt x="469" y="983"/>
                    </a:lnTo>
                    <a:close/>
                    <a:moveTo>
                      <a:pt x="440" y="894"/>
                    </a:moveTo>
                    <a:lnTo>
                      <a:pt x="442" y="899"/>
                    </a:lnTo>
                    <a:lnTo>
                      <a:pt x="448" y="909"/>
                    </a:lnTo>
                    <a:lnTo>
                      <a:pt x="453" y="924"/>
                    </a:lnTo>
                    <a:lnTo>
                      <a:pt x="459" y="939"/>
                    </a:lnTo>
                    <a:lnTo>
                      <a:pt x="461" y="951"/>
                    </a:lnTo>
                    <a:lnTo>
                      <a:pt x="522" y="949"/>
                    </a:lnTo>
                    <a:lnTo>
                      <a:pt x="520" y="947"/>
                    </a:lnTo>
                    <a:lnTo>
                      <a:pt x="520" y="926"/>
                    </a:lnTo>
                    <a:lnTo>
                      <a:pt x="524" y="903"/>
                    </a:lnTo>
                    <a:lnTo>
                      <a:pt x="440" y="894"/>
                    </a:lnTo>
                    <a:close/>
                    <a:moveTo>
                      <a:pt x="318" y="0"/>
                    </a:moveTo>
                    <a:lnTo>
                      <a:pt x="320" y="0"/>
                    </a:lnTo>
                    <a:lnTo>
                      <a:pt x="320" y="4"/>
                    </a:lnTo>
                    <a:lnTo>
                      <a:pt x="318" y="6"/>
                    </a:lnTo>
                    <a:lnTo>
                      <a:pt x="314" y="14"/>
                    </a:lnTo>
                    <a:lnTo>
                      <a:pt x="312" y="21"/>
                    </a:lnTo>
                    <a:lnTo>
                      <a:pt x="309" y="25"/>
                    </a:lnTo>
                    <a:lnTo>
                      <a:pt x="307" y="27"/>
                    </a:lnTo>
                    <a:lnTo>
                      <a:pt x="305" y="31"/>
                    </a:lnTo>
                    <a:lnTo>
                      <a:pt x="337" y="23"/>
                    </a:lnTo>
                    <a:lnTo>
                      <a:pt x="328" y="42"/>
                    </a:lnTo>
                    <a:lnTo>
                      <a:pt x="335" y="52"/>
                    </a:lnTo>
                    <a:lnTo>
                      <a:pt x="349" y="50"/>
                    </a:lnTo>
                    <a:lnTo>
                      <a:pt x="341" y="67"/>
                    </a:lnTo>
                    <a:lnTo>
                      <a:pt x="343" y="74"/>
                    </a:lnTo>
                    <a:lnTo>
                      <a:pt x="343" y="80"/>
                    </a:lnTo>
                    <a:lnTo>
                      <a:pt x="341" y="86"/>
                    </a:lnTo>
                    <a:lnTo>
                      <a:pt x="341" y="88"/>
                    </a:lnTo>
                    <a:lnTo>
                      <a:pt x="337" y="93"/>
                    </a:lnTo>
                    <a:lnTo>
                      <a:pt x="366" y="124"/>
                    </a:lnTo>
                    <a:lnTo>
                      <a:pt x="385" y="154"/>
                    </a:lnTo>
                    <a:lnTo>
                      <a:pt x="396" y="181"/>
                    </a:lnTo>
                    <a:lnTo>
                      <a:pt x="398" y="205"/>
                    </a:lnTo>
                    <a:lnTo>
                      <a:pt x="394" y="224"/>
                    </a:lnTo>
                    <a:lnTo>
                      <a:pt x="387" y="241"/>
                    </a:lnTo>
                    <a:lnTo>
                      <a:pt x="377" y="256"/>
                    </a:lnTo>
                    <a:lnTo>
                      <a:pt x="364" y="266"/>
                    </a:lnTo>
                    <a:lnTo>
                      <a:pt x="356" y="275"/>
                    </a:lnTo>
                    <a:lnTo>
                      <a:pt x="347" y="279"/>
                    </a:lnTo>
                    <a:lnTo>
                      <a:pt x="345" y="281"/>
                    </a:lnTo>
                    <a:lnTo>
                      <a:pt x="335" y="294"/>
                    </a:lnTo>
                    <a:lnTo>
                      <a:pt x="333" y="304"/>
                    </a:lnTo>
                    <a:lnTo>
                      <a:pt x="333" y="313"/>
                    </a:lnTo>
                    <a:lnTo>
                      <a:pt x="335" y="317"/>
                    </a:lnTo>
                    <a:lnTo>
                      <a:pt x="347" y="353"/>
                    </a:lnTo>
                    <a:lnTo>
                      <a:pt x="354" y="389"/>
                    </a:lnTo>
                    <a:lnTo>
                      <a:pt x="351" y="427"/>
                    </a:lnTo>
                    <a:lnTo>
                      <a:pt x="347" y="461"/>
                    </a:lnTo>
                    <a:lnTo>
                      <a:pt x="347" y="492"/>
                    </a:lnTo>
                    <a:lnTo>
                      <a:pt x="349" y="526"/>
                    </a:lnTo>
                    <a:lnTo>
                      <a:pt x="356" y="575"/>
                    </a:lnTo>
                    <a:lnTo>
                      <a:pt x="364" y="605"/>
                    </a:lnTo>
                    <a:lnTo>
                      <a:pt x="373" y="638"/>
                    </a:lnTo>
                    <a:lnTo>
                      <a:pt x="381" y="679"/>
                    </a:lnTo>
                    <a:lnTo>
                      <a:pt x="387" y="719"/>
                    </a:lnTo>
                    <a:lnTo>
                      <a:pt x="396" y="759"/>
                    </a:lnTo>
                    <a:lnTo>
                      <a:pt x="400" y="793"/>
                    </a:lnTo>
                    <a:lnTo>
                      <a:pt x="404" y="822"/>
                    </a:lnTo>
                    <a:lnTo>
                      <a:pt x="408" y="841"/>
                    </a:lnTo>
                    <a:lnTo>
                      <a:pt x="408" y="848"/>
                    </a:lnTo>
                    <a:lnTo>
                      <a:pt x="539" y="848"/>
                    </a:lnTo>
                    <a:lnTo>
                      <a:pt x="541" y="839"/>
                    </a:lnTo>
                    <a:lnTo>
                      <a:pt x="547" y="827"/>
                    </a:lnTo>
                    <a:lnTo>
                      <a:pt x="558" y="814"/>
                    </a:lnTo>
                    <a:lnTo>
                      <a:pt x="564" y="806"/>
                    </a:lnTo>
                    <a:lnTo>
                      <a:pt x="568" y="801"/>
                    </a:lnTo>
                    <a:lnTo>
                      <a:pt x="448" y="641"/>
                    </a:lnTo>
                    <a:lnTo>
                      <a:pt x="604" y="782"/>
                    </a:lnTo>
                    <a:lnTo>
                      <a:pt x="621" y="770"/>
                    </a:lnTo>
                    <a:lnTo>
                      <a:pt x="638" y="761"/>
                    </a:lnTo>
                    <a:lnTo>
                      <a:pt x="653" y="757"/>
                    </a:lnTo>
                    <a:lnTo>
                      <a:pt x="659" y="755"/>
                    </a:lnTo>
                    <a:lnTo>
                      <a:pt x="669" y="556"/>
                    </a:lnTo>
                    <a:lnTo>
                      <a:pt x="699" y="759"/>
                    </a:lnTo>
                    <a:lnTo>
                      <a:pt x="709" y="761"/>
                    </a:lnTo>
                    <a:lnTo>
                      <a:pt x="722" y="765"/>
                    </a:lnTo>
                    <a:lnTo>
                      <a:pt x="737" y="770"/>
                    </a:lnTo>
                    <a:lnTo>
                      <a:pt x="747" y="774"/>
                    </a:lnTo>
                    <a:lnTo>
                      <a:pt x="751" y="776"/>
                    </a:lnTo>
                    <a:lnTo>
                      <a:pt x="890" y="634"/>
                    </a:lnTo>
                    <a:lnTo>
                      <a:pt x="785" y="797"/>
                    </a:lnTo>
                    <a:lnTo>
                      <a:pt x="796" y="810"/>
                    </a:lnTo>
                    <a:lnTo>
                      <a:pt x="806" y="825"/>
                    </a:lnTo>
                    <a:lnTo>
                      <a:pt x="812" y="835"/>
                    </a:lnTo>
                    <a:lnTo>
                      <a:pt x="815" y="839"/>
                    </a:lnTo>
                    <a:lnTo>
                      <a:pt x="998" y="784"/>
                    </a:lnTo>
                    <a:lnTo>
                      <a:pt x="827" y="873"/>
                    </a:lnTo>
                    <a:lnTo>
                      <a:pt x="831" y="888"/>
                    </a:lnTo>
                    <a:lnTo>
                      <a:pt x="834" y="903"/>
                    </a:lnTo>
                    <a:lnTo>
                      <a:pt x="836" y="916"/>
                    </a:lnTo>
                    <a:lnTo>
                      <a:pt x="836" y="920"/>
                    </a:lnTo>
                    <a:lnTo>
                      <a:pt x="1029" y="937"/>
                    </a:lnTo>
                    <a:lnTo>
                      <a:pt x="836" y="951"/>
                    </a:lnTo>
                    <a:lnTo>
                      <a:pt x="836" y="990"/>
                    </a:lnTo>
                    <a:lnTo>
                      <a:pt x="840" y="992"/>
                    </a:lnTo>
                    <a:lnTo>
                      <a:pt x="842" y="1000"/>
                    </a:lnTo>
                    <a:lnTo>
                      <a:pt x="827" y="1006"/>
                    </a:lnTo>
                    <a:lnTo>
                      <a:pt x="827" y="1021"/>
                    </a:lnTo>
                    <a:lnTo>
                      <a:pt x="829" y="1034"/>
                    </a:lnTo>
                    <a:lnTo>
                      <a:pt x="831" y="1045"/>
                    </a:lnTo>
                    <a:lnTo>
                      <a:pt x="834" y="1049"/>
                    </a:lnTo>
                    <a:lnTo>
                      <a:pt x="840" y="1068"/>
                    </a:lnTo>
                    <a:lnTo>
                      <a:pt x="846" y="1089"/>
                    </a:lnTo>
                    <a:lnTo>
                      <a:pt x="846" y="1108"/>
                    </a:lnTo>
                    <a:lnTo>
                      <a:pt x="844" y="1116"/>
                    </a:lnTo>
                    <a:lnTo>
                      <a:pt x="840" y="1142"/>
                    </a:lnTo>
                    <a:lnTo>
                      <a:pt x="836" y="1148"/>
                    </a:lnTo>
                    <a:lnTo>
                      <a:pt x="842" y="1155"/>
                    </a:lnTo>
                    <a:lnTo>
                      <a:pt x="846" y="1165"/>
                    </a:lnTo>
                    <a:lnTo>
                      <a:pt x="850" y="1182"/>
                    </a:lnTo>
                    <a:lnTo>
                      <a:pt x="859" y="1212"/>
                    </a:lnTo>
                    <a:lnTo>
                      <a:pt x="865" y="1218"/>
                    </a:lnTo>
                    <a:lnTo>
                      <a:pt x="907" y="1239"/>
                    </a:lnTo>
                    <a:lnTo>
                      <a:pt x="941" y="1267"/>
                    </a:lnTo>
                    <a:lnTo>
                      <a:pt x="968" y="1296"/>
                    </a:lnTo>
                    <a:lnTo>
                      <a:pt x="987" y="1328"/>
                    </a:lnTo>
                    <a:lnTo>
                      <a:pt x="1002" y="1360"/>
                    </a:lnTo>
                    <a:lnTo>
                      <a:pt x="1012" y="1389"/>
                    </a:lnTo>
                    <a:lnTo>
                      <a:pt x="1017" y="1417"/>
                    </a:lnTo>
                    <a:lnTo>
                      <a:pt x="1021" y="1438"/>
                    </a:lnTo>
                    <a:lnTo>
                      <a:pt x="1021" y="1457"/>
                    </a:lnTo>
                    <a:lnTo>
                      <a:pt x="1080" y="1544"/>
                    </a:lnTo>
                    <a:lnTo>
                      <a:pt x="1101" y="1546"/>
                    </a:lnTo>
                    <a:lnTo>
                      <a:pt x="1116" y="1550"/>
                    </a:lnTo>
                    <a:lnTo>
                      <a:pt x="1126" y="1554"/>
                    </a:lnTo>
                    <a:lnTo>
                      <a:pt x="1130" y="1556"/>
                    </a:lnTo>
                    <a:lnTo>
                      <a:pt x="1227" y="1430"/>
                    </a:lnTo>
                    <a:lnTo>
                      <a:pt x="1398" y="1425"/>
                    </a:lnTo>
                    <a:lnTo>
                      <a:pt x="1421" y="1453"/>
                    </a:lnTo>
                    <a:lnTo>
                      <a:pt x="1381" y="1527"/>
                    </a:lnTo>
                    <a:lnTo>
                      <a:pt x="1398" y="1567"/>
                    </a:lnTo>
                    <a:lnTo>
                      <a:pt x="1377" y="1635"/>
                    </a:lnTo>
                    <a:lnTo>
                      <a:pt x="1356" y="1688"/>
                    </a:lnTo>
                    <a:lnTo>
                      <a:pt x="1337" y="1730"/>
                    </a:lnTo>
                    <a:lnTo>
                      <a:pt x="1318" y="1762"/>
                    </a:lnTo>
                    <a:lnTo>
                      <a:pt x="1299" y="1783"/>
                    </a:lnTo>
                    <a:lnTo>
                      <a:pt x="1282" y="1800"/>
                    </a:lnTo>
                    <a:lnTo>
                      <a:pt x="1267" y="1808"/>
                    </a:lnTo>
                    <a:lnTo>
                      <a:pt x="1257" y="1812"/>
                    </a:lnTo>
                    <a:lnTo>
                      <a:pt x="1248" y="1815"/>
                    </a:lnTo>
                    <a:lnTo>
                      <a:pt x="1240" y="1815"/>
                    </a:lnTo>
                    <a:lnTo>
                      <a:pt x="1242" y="1825"/>
                    </a:lnTo>
                    <a:lnTo>
                      <a:pt x="1242" y="1844"/>
                    </a:lnTo>
                    <a:lnTo>
                      <a:pt x="1240" y="1865"/>
                    </a:lnTo>
                    <a:lnTo>
                      <a:pt x="1238" y="1891"/>
                    </a:lnTo>
                    <a:lnTo>
                      <a:pt x="1236" y="1914"/>
                    </a:lnTo>
                    <a:lnTo>
                      <a:pt x="1233" y="1935"/>
                    </a:lnTo>
                    <a:lnTo>
                      <a:pt x="1231" y="1948"/>
                    </a:lnTo>
                    <a:lnTo>
                      <a:pt x="1231" y="1954"/>
                    </a:lnTo>
                    <a:lnTo>
                      <a:pt x="1223" y="1994"/>
                    </a:lnTo>
                    <a:lnTo>
                      <a:pt x="1212" y="2024"/>
                    </a:lnTo>
                    <a:lnTo>
                      <a:pt x="1200" y="2045"/>
                    </a:lnTo>
                    <a:lnTo>
                      <a:pt x="1187" y="2058"/>
                    </a:lnTo>
                    <a:lnTo>
                      <a:pt x="1175" y="2064"/>
                    </a:lnTo>
                    <a:lnTo>
                      <a:pt x="1164" y="2068"/>
                    </a:lnTo>
                    <a:lnTo>
                      <a:pt x="1156" y="2068"/>
                    </a:lnTo>
                    <a:lnTo>
                      <a:pt x="1149" y="2066"/>
                    </a:lnTo>
                    <a:lnTo>
                      <a:pt x="1147" y="2066"/>
                    </a:lnTo>
                    <a:lnTo>
                      <a:pt x="1151" y="2083"/>
                    </a:lnTo>
                    <a:lnTo>
                      <a:pt x="1158" y="2111"/>
                    </a:lnTo>
                    <a:lnTo>
                      <a:pt x="1162" y="2145"/>
                    </a:lnTo>
                    <a:lnTo>
                      <a:pt x="1164" y="2185"/>
                    </a:lnTo>
                    <a:lnTo>
                      <a:pt x="1168" y="2227"/>
                    </a:lnTo>
                    <a:lnTo>
                      <a:pt x="1172" y="2271"/>
                    </a:lnTo>
                    <a:lnTo>
                      <a:pt x="1175" y="2312"/>
                    </a:lnTo>
                    <a:lnTo>
                      <a:pt x="1177" y="2348"/>
                    </a:lnTo>
                    <a:lnTo>
                      <a:pt x="1177" y="2377"/>
                    </a:lnTo>
                    <a:lnTo>
                      <a:pt x="1179" y="2396"/>
                    </a:lnTo>
                    <a:lnTo>
                      <a:pt x="1179" y="2403"/>
                    </a:lnTo>
                    <a:lnTo>
                      <a:pt x="1156" y="2434"/>
                    </a:lnTo>
                    <a:lnTo>
                      <a:pt x="1164" y="2510"/>
                    </a:lnTo>
                    <a:lnTo>
                      <a:pt x="1141" y="2546"/>
                    </a:lnTo>
                    <a:lnTo>
                      <a:pt x="1156" y="2711"/>
                    </a:lnTo>
                    <a:lnTo>
                      <a:pt x="1118" y="2762"/>
                    </a:lnTo>
                    <a:lnTo>
                      <a:pt x="1122" y="2800"/>
                    </a:lnTo>
                    <a:lnTo>
                      <a:pt x="1128" y="2838"/>
                    </a:lnTo>
                    <a:lnTo>
                      <a:pt x="1132" y="2874"/>
                    </a:lnTo>
                    <a:lnTo>
                      <a:pt x="1137" y="2908"/>
                    </a:lnTo>
                    <a:lnTo>
                      <a:pt x="1141" y="2938"/>
                    </a:lnTo>
                    <a:lnTo>
                      <a:pt x="1145" y="2961"/>
                    </a:lnTo>
                    <a:lnTo>
                      <a:pt x="1147" y="2976"/>
                    </a:lnTo>
                    <a:lnTo>
                      <a:pt x="1147" y="2982"/>
                    </a:lnTo>
                    <a:lnTo>
                      <a:pt x="1200" y="3005"/>
                    </a:lnTo>
                    <a:lnTo>
                      <a:pt x="1208" y="3101"/>
                    </a:lnTo>
                    <a:lnTo>
                      <a:pt x="1263" y="3130"/>
                    </a:lnTo>
                    <a:lnTo>
                      <a:pt x="1263" y="3297"/>
                    </a:lnTo>
                    <a:lnTo>
                      <a:pt x="0" y="3297"/>
                    </a:lnTo>
                    <a:lnTo>
                      <a:pt x="0" y="3149"/>
                    </a:lnTo>
                    <a:lnTo>
                      <a:pt x="40" y="3130"/>
                    </a:lnTo>
                    <a:lnTo>
                      <a:pt x="42" y="3039"/>
                    </a:lnTo>
                    <a:lnTo>
                      <a:pt x="124" y="2989"/>
                    </a:lnTo>
                    <a:lnTo>
                      <a:pt x="265" y="2982"/>
                    </a:lnTo>
                    <a:lnTo>
                      <a:pt x="282" y="2955"/>
                    </a:lnTo>
                    <a:lnTo>
                      <a:pt x="290" y="2931"/>
                    </a:lnTo>
                    <a:lnTo>
                      <a:pt x="293" y="2912"/>
                    </a:lnTo>
                    <a:lnTo>
                      <a:pt x="293" y="2898"/>
                    </a:lnTo>
                    <a:lnTo>
                      <a:pt x="290" y="2889"/>
                    </a:lnTo>
                    <a:lnTo>
                      <a:pt x="288" y="2887"/>
                    </a:lnTo>
                    <a:lnTo>
                      <a:pt x="280" y="2853"/>
                    </a:lnTo>
                    <a:lnTo>
                      <a:pt x="276" y="2811"/>
                    </a:lnTo>
                    <a:lnTo>
                      <a:pt x="274" y="2764"/>
                    </a:lnTo>
                    <a:lnTo>
                      <a:pt x="274" y="2716"/>
                    </a:lnTo>
                    <a:lnTo>
                      <a:pt x="278" y="2618"/>
                    </a:lnTo>
                    <a:lnTo>
                      <a:pt x="282" y="2576"/>
                    </a:lnTo>
                    <a:lnTo>
                      <a:pt x="286" y="2538"/>
                    </a:lnTo>
                    <a:lnTo>
                      <a:pt x="288" y="2508"/>
                    </a:lnTo>
                    <a:lnTo>
                      <a:pt x="293" y="2487"/>
                    </a:lnTo>
                    <a:lnTo>
                      <a:pt x="293" y="2455"/>
                    </a:lnTo>
                    <a:lnTo>
                      <a:pt x="295" y="2426"/>
                    </a:lnTo>
                    <a:lnTo>
                      <a:pt x="297" y="2394"/>
                    </a:lnTo>
                    <a:lnTo>
                      <a:pt x="301" y="2362"/>
                    </a:lnTo>
                    <a:lnTo>
                      <a:pt x="305" y="2333"/>
                    </a:lnTo>
                    <a:lnTo>
                      <a:pt x="309" y="2307"/>
                    </a:lnTo>
                    <a:lnTo>
                      <a:pt x="312" y="2293"/>
                    </a:lnTo>
                    <a:lnTo>
                      <a:pt x="314" y="2286"/>
                    </a:lnTo>
                    <a:lnTo>
                      <a:pt x="314" y="2210"/>
                    </a:lnTo>
                    <a:lnTo>
                      <a:pt x="312" y="2200"/>
                    </a:lnTo>
                    <a:lnTo>
                      <a:pt x="309" y="2183"/>
                    </a:lnTo>
                    <a:lnTo>
                      <a:pt x="303" y="2157"/>
                    </a:lnTo>
                    <a:lnTo>
                      <a:pt x="297" y="2128"/>
                    </a:lnTo>
                    <a:lnTo>
                      <a:pt x="293" y="2098"/>
                    </a:lnTo>
                    <a:lnTo>
                      <a:pt x="286" y="2070"/>
                    </a:lnTo>
                    <a:lnTo>
                      <a:pt x="280" y="2047"/>
                    </a:lnTo>
                    <a:lnTo>
                      <a:pt x="278" y="2032"/>
                    </a:lnTo>
                    <a:lnTo>
                      <a:pt x="276" y="2026"/>
                    </a:lnTo>
                    <a:lnTo>
                      <a:pt x="267" y="2003"/>
                    </a:lnTo>
                    <a:lnTo>
                      <a:pt x="265" y="1975"/>
                    </a:lnTo>
                    <a:lnTo>
                      <a:pt x="267" y="1948"/>
                    </a:lnTo>
                    <a:lnTo>
                      <a:pt x="272" y="1920"/>
                    </a:lnTo>
                    <a:lnTo>
                      <a:pt x="278" y="1895"/>
                    </a:lnTo>
                    <a:lnTo>
                      <a:pt x="284" y="1874"/>
                    </a:lnTo>
                    <a:lnTo>
                      <a:pt x="288" y="1859"/>
                    </a:lnTo>
                    <a:lnTo>
                      <a:pt x="290" y="1855"/>
                    </a:lnTo>
                    <a:lnTo>
                      <a:pt x="274" y="1844"/>
                    </a:lnTo>
                    <a:lnTo>
                      <a:pt x="261" y="1825"/>
                    </a:lnTo>
                    <a:lnTo>
                      <a:pt x="255" y="1798"/>
                    </a:lnTo>
                    <a:lnTo>
                      <a:pt x="253" y="1766"/>
                    </a:lnTo>
                    <a:lnTo>
                      <a:pt x="253" y="1732"/>
                    </a:lnTo>
                    <a:lnTo>
                      <a:pt x="255" y="1694"/>
                    </a:lnTo>
                    <a:lnTo>
                      <a:pt x="259" y="1654"/>
                    </a:lnTo>
                    <a:lnTo>
                      <a:pt x="267" y="1616"/>
                    </a:lnTo>
                    <a:lnTo>
                      <a:pt x="274" y="1580"/>
                    </a:lnTo>
                    <a:lnTo>
                      <a:pt x="282" y="1546"/>
                    </a:lnTo>
                    <a:lnTo>
                      <a:pt x="288" y="1518"/>
                    </a:lnTo>
                    <a:lnTo>
                      <a:pt x="293" y="1495"/>
                    </a:lnTo>
                    <a:lnTo>
                      <a:pt x="297" y="1480"/>
                    </a:lnTo>
                    <a:lnTo>
                      <a:pt x="299" y="1476"/>
                    </a:lnTo>
                    <a:lnTo>
                      <a:pt x="286" y="1468"/>
                    </a:lnTo>
                    <a:lnTo>
                      <a:pt x="278" y="1453"/>
                    </a:lnTo>
                    <a:lnTo>
                      <a:pt x="276" y="1432"/>
                    </a:lnTo>
                    <a:lnTo>
                      <a:pt x="280" y="1389"/>
                    </a:lnTo>
                    <a:lnTo>
                      <a:pt x="286" y="1372"/>
                    </a:lnTo>
                    <a:lnTo>
                      <a:pt x="288" y="1360"/>
                    </a:lnTo>
                    <a:lnTo>
                      <a:pt x="290" y="1356"/>
                    </a:lnTo>
                    <a:lnTo>
                      <a:pt x="286" y="1343"/>
                    </a:lnTo>
                    <a:lnTo>
                      <a:pt x="284" y="1326"/>
                    </a:lnTo>
                    <a:lnTo>
                      <a:pt x="284" y="1309"/>
                    </a:lnTo>
                    <a:lnTo>
                      <a:pt x="269" y="1307"/>
                    </a:lnTo>
                    <a:lnTo>
                      <a:pt x="261" y="1294"/>
                    </a:lnTo>
                    <a:lnTo>
                      <a:pt x="255" y="1275"/>
                    </a:lnTo>
                    <a:lnTo>
                      <a:pt x="253" y="1254"/>
                    </a:lnTo>
                    <a:lnTo>
                      <a:pt x="253" y="1210"/>
                    </a:lnTo>
                    <a:lnTo>
                      <a:pt x="255" y="1191"/>
                    </a:lnTo>
                    <a:lnTo>
                      <a:pt x="257" y="1176"/>
                    </a:lnTo>
                    <a:lnTo>
                      <a:pt x="257" y="1171"/>
                    </a:lnTo>
                    <a:lnTo>
                      <a:pt x="238" y="1167"/>
                    </a:lnTo>
                    <a:lnTo>
                      <a:pt x="223" y="1155"/>
                    </a:lnTo>
                    <a:lnTo>
                      <a:pt x="210" y="1140"/>
                    </a:lnTo>
                    <a:lnTo>
                      <a:pt x="202" y="1121"/>
                    </a:lnTo>
                    <a:lnTo>
                      <a:pt x="194" y="1106"/>
                    </a:lnTo>
                    <a:lnTo>
                      <a:pt x="192" y="1093"/>
                    </a:lnTo>
                    <a:lnTo>
                      <a:pt x="189" y="1089"/>
                    </a:lnTo>
                    <a:lnTo>
                      <a:pt x="192" y="1064"/>
                    </a:lnTo>
                    <a:lnTo>
                      <a:pt x="200" y="1038"/>
                    </a:lnTo>
                    <a:lnTo>
                      <a:pt x="210" y="1011"/>
                    </a:lnTo>
                    <a:lnTo>
                      <a:pt x="225" y="985"/>
                    </a:lnTo>
                    <a:lnTo>
                      <a:pt x="238" y="960"/>
                    </a:lnTo>
                    <a:lnTo>
                      <a:pt x="253" y="939"/>
                    </a:lnTo>
                    <a:lnTo>
                      <a:pt x="263" y="922"/>
                    </a:lnTo>
                    <a:lnTo>
                      <a:pt x="272" y="911"/>
                    </a:lnTo>
                    <a:lnTo>
                      <a:pt x="274" y="907"/>
                    </a:lnTo>
                    <a:lnTo>
                      <a:pt x="276" y="894"/>
                    </a:lnTo>
                    <a:lnTo>
                      <a:pt x="274" y="880"/>
                    </a:lnTo>
                    <a:lnTo>
                      <a:pt x="272" y="863"/>
                    </a:lnTo>
                    <a:lnTo>
                      <a:pt x="267" y="846"/>
                    </a:lnTo>
                    <a:lnTo>
                      <a:pt x="265" y="833"/>
                    </a:lnTo>
                    <a:lnTo>
                      <a:pt x="259" y="808"/>
                    </a:lnTo>
                    <a:lnTo>
                      <a:pt x="250" y="780"/>
                    </a:lnTo>
                    <a:lnTo>
                      <a:pt x="242" y="755"/>
                    </a:lnTo>
                    <a:lnTo>
                      <a:pt x="238" y="727"/>
                    </a:lnTo>
                    <a:lnTo>
                      <a:pt x="234" y="702"/>
                    </a:lnTo>
                    <a:lnTo>
                      <a:pt x="232" y="655"/>
                    </a:lnTo>
                    <a:lnTo>
                      <a:pt x="232" y="566"/>
                    </a:lnTo>
                    <a:lnTo>
                      <a:pt x="234" y="545"/>
                    </a:lnTo>
                    <a:lnTo>
                      <a:pt x="236" y="522"/>
                    </a:lnTo>
                    <a:lnTo>
                      <a:pt x="234" y="501"/>
                    </a:lnTo>
                    <a:lnTo>
                      <a:pt x="225" y="459"/>
                    </a:lnTo>
                    <a:lnTo>
                      <a:pt x="223" y="440"/>
                    </a:lnTo>
                    <a:lnTo>
                      <a:pt x="221" y="427"/>
                    </a:lnTo>
                    <a:lnTo>
                      <a:pt x="221" y="421"/>
                    </a:lnTo>
                    <a:lnTo>
                      <a:pt x="213" y="395"/>
                    </a:lnTo>
                    <a:lnTo>
                      <a:pt x="202" y="370"/>
                    </a:lnTo>
                    <a:lnTo>
                      <a:pt x="196" y="344"/>
                    </a:lnTo>
                    <a:lnTo>
                      <a:pt x="196" y="336"/>
                    </a:lnTo>
                    <a:lnTo>
                      <a:pt x="200" y="306"/>
                    </a:lnTo>
                    <a:lnTo>
                      <a:pt x="200" y="291"/>
                    </a:lnTo>
                    <a:lnTo>
                      <a:pt x="198" y="285"/>
                    </a:lnTo>
                    <a:lnTo>
                      <a:pt x="173" y="268"/>
                    </a:lnTo>
                    <a:lnTo>
                      <a:pt x="156" y="249"/>
                    </a:lnTo>
                    <a:lnTo>
                      <a:pt x="147" y="228"/>
                    </a:lnTo>
                    <a:lnTo>
                      <a:pt x="143" y="207"/>
                    </a:lnTo>
                    <a:lnTo>
                      <a:pt x="141" y="186"/>
                    </a:lnTo>
                    <a:lnTo>
                      <a:pt x="143" y="169"/>
                    </a:lnTo>
                    <a:lnTo>
                      <a:pt x="147" y="154"/>
                    </a:lnTo>
                    <a:lnTo>
                      <a:pt x="149" y="146"/>
                    </a:lnTo>
                    <a:lnTo>
                      <a:pt x="152" y="141"/>
                    </a:lnTo>
                    <a:lnTo>
                      <a:pt x="162" y="116"/>
                    </a:lnTo>
                    <a:lnTo>
                      <a:pt x="177" y="99"/>
                    </a:lnTo>
                    <a:lnTo>
                      <a:pt x="189" y="86"/>
                    </a:lnTo>
                    <a:lnTo>
                      <a:pt x="204" y="78"/>
                    </a:lnTo>
                    <a:lnTo>
                      <a:pt x="213" y="74"/>
                    </a:lnTo>
                    <a:lnTo>
                      <a:pt x="217" y="74"/>
                    </a:lnTo>
                    <a:lnTo>
                      <a:pt x="217" y="69"/>
                    </a:lnTo>
                    <a:lnTo>
                      <a:pt x="219" y="63"/>
                    </a:lnTo>
                    <a:lnTo>
                      <a:pt x="219" y="59"/>
                    </a:lnTo>
                    <a:lnTo>
                      <a:pt x="221" y="52"/>
                    </a:lnTo>
                    <a:lnTo>
                      <a:pt x="221" y="48"/>
                    </a:lnTo>
                    <a:lnTo>
                      <a:pt x="227" y="31"/>
                    </a:lnTo>
                    <a:lnTo>
                      <a:pt x="236" y="25"/>
                    </a:lnTo>
                    <a:lnTo>
                      <a:pt x="257" y="12"/>
                    </a:lnTo>
                    <a:lnTo>
                      <a:pt x="265" y="10"/>
                    </a:lnTo>
                    <a:lnTo>
                      <a:pt x="269" y="8"/>
                    </a:lnTo>
                    <a:lnTo>
                      <a:pt x="274" y="19"/>
                    </a:lnTo>
                    <a:lnTo>
                      <a:pt x="318"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a:p>
            </p:txBody>
          </p:sp>
        </p:grpSp>
      </p:grpSp>
      <p:sp>
        <p:nvSpPr>
          <p:cNvPr id="27" name="Rounded Rectangle 26">
            <a:extLst>
              <a:ext uri="{FF2B5EF4-FFF2-40B4-BE49-F238E27FC236}">
                <a16:creationId xmlns:a16="http://schemas.microsoft.com/office/drawing/2014/main" id="{22C13F97-8FA1-FF24-FAA4-2B3FC1B401DC}"/>
              </a:ext>
            </a:extLst>
          </p:cNvPr>
          <p:cNvSpPr/>
          <p:nvPr/>
        </p:nvSpPr>
        <p:spPr>
          <a:xfrm>
            <a:off x="0" y="5857851"/>
            <a:ext cx="12188825" cy="752270"/>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There is overlap in neighborhoods who have high complaints and low rent and vice versa indicating there is correlation between median rent and number of complaints.</a:t>
            </a:r>
          </a:p>
        </p:txBody>
      </p:sp>
      <p:sp>
        <p:nvSpPr>
          <p:cNvPr id="6" name="Rectangle: Rounded Corners 6">
            <a:extLst>
              <a:ext uri="{FF2B5EF4-FFF2-40B4-BE49-F238E27FC236}">
                <a16:creationId xmlns:a16="http://schemas.microsoft.com/office/drawing/2014/main" id="{180029DF-18B1-12AF-FCB0-CDD1C729039B}"/>
              </a:ext>
            </a:extLst>
          </p:cNvPr>
          <p:cNvSpPr/>
          <p:nvPr/>
        </p:nvSpPr>
        <p:spPr>
          <a:xfrm>
            <a:off x="2351197" y="1286795"/>
            <a:ext cx="3624985" cy="2161458"/>
          </a:xfrm>
          <a:prstGeom prst="round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TextBox 6">
            <a:extLst>
              <a:ext uri="{FF2B5EF4-FFF2-40B4-BE49-F238E27FC236}">
                <a16:creationId xmlns:a16="http://schemas.microsoft.com/office/drawing/2014/main" id="{238D9192-11CB-9C26-5EBA-3104C814A1C1}"/>
              </a:ext>
            </a:extLst>
          </p:cNvPr>
          <p:cNvSpPr txBox="1"/>
          <p:nvPr/>
        </p:nvSpPr>
        <p:spPr>
          <a:xfrm>
            <a:off x="2568887" y="1315984"/>
            <a:ext cx="3178211" cy="307777"/>
          </a:xfrm>
          <a:prstGeom prst="rect">
            <a:avLst/>
          </a:prstGeom>
          <a:noFill/>
        </p:spPr>
        <p:txBody>
          <a:bodyPr wrap="square" rtlCol="0">
            <a:spAutoFit/>
          </a:bodyPr>
          <a:lstStyle/>
          <a:p>
            <a:pPr algn="ctr"/>
            <a:r>
              <a:rPr lang="en-US" dirty="0">
                <a:solidFill>
                  <a:schemeClr val="bg2"/>
                </a:solidFill>
              </a:rPr>
              <a:t>Most Complained Neighborhoods</a:t>
            </a:r>
          </a:p>
        </p:txBody>
      </p:sp>
      <p:cxnSp>
        <p:nvCxnSpPr>
          <p:cNvPr id="8" name="Straight Connector 7">
            <a:extLst>
              <a:ext uri="{FF2B5EF4-FFF2-40B4-BE49-F238E27FC236}">
                <a16:creationId xmlns:a16="http://schemas.microsoft.com/office/drawing/2014/main" id="{C1C18338-BAC4-1011-AFB9-DB92EF452F08}"/>
              </a:ext>
            </a:extLst>
          </p:cNvPr>
          <p:cNvCxnSpPr>
            <a:cxnSpLocks/>
          </p:cNvCxnSpPr>
          <p:nvPr/>
        </p:nvCxnSpPr>
        <p:spPr>
          <a:xfrm>
            <a:off x="2654074" y="1697295"/>
            <a:ext cx="313812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Rectangle: Rounded Corners 6">
            <a:extLst>
              <a:ext uri="{FF2B5EF4-FFF2-40B4-BE49-F238E27FC236}">
                <a16:creationId xmlns:a16="http://schemas.microsoft.com/office/drawing/2014/main" id="{E25F1DA0-4C4B-549E-7D07-C1FF0D20014B}"/>
              </a:ext>
            </a:extLst>
          </p:cNvPr>
          <p:cNvSpPr/>
          <p:nvPr/>
        </p:nvSpPr>
        <p:spPr>
          <a:xfrm>
            <a:off x="2316308" y="3562478"/>
            <a:ext cx="3624985" cy="2161458"/>
          </a:xfrm>
          <a:prstGeom prst="round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B8438B76-2342-F34A-99BF-F641098263A7}"/>
              </a:ext>
            </a:extLst>
          </p:cNvPr>
          <p:cNvSpPr txBox="1"/>
          <p:nvPr/>
        </p:nvSpPr>
        <p:spPr>
          <a:xfrm>
            <a:off x="2533998" y="3591667"/>
            <a:ext cx="3178211" cy="307777"/>
          </a:xfrm>
          <a:prstGeom prst="rect">
            <a:avLst/>
          </a:prstGeom>
          <a:noFill/>
        </p:spPr>
        <p:txBody>
          <a:bodyPr wrap="square" rtlCol="0">
            <a:spAutoFit/>
          </a:bodyPr>
          <a:lstStyle/>
          <a:p>
            <a:pPr algn="ctr"/>
            <a:r>
              <a:rPr lang="en-US" dirty="0">
                <a:solidFill>
                  <a:schemeClr val="bg2"/>
                </a:solidFill>
              </a:rPr>
              <a:t>Least Expensive Neighborhoods</a:t>
            </a:r>
          </a:p>
        </p:txBody>
      </p:sp>
      <p:cxnSp>
        <p:nvCxnSpPr>
          <p:cNvPr id="12" name="Straight Connector 11">
            <a:extLst>
              <a:ext uri="{FF2B5EF4-FFF2-40B4-BE49-F238E27FC236}">
                <a16:creationId xmlns:a16="http://schemas.microsoft.com/office/drawing/2014/main" id="{2274BC13-387F-A95A-758B-65C35E2ACF70}"/>
              </a:ext>
            </a:extLst>
          </p:cNvPr>
          <p:cNvCxnSpPr>
            <a:cxnSpLocks/>
          </p:cNvCxnSpPr>
          <p:nvPr/>
        </p:nvCxnSpPr>
        <p:spPr>
          <a:xfrm>
            <a:off x="2619185" y="3972978"/>
            <a:ext cx="313812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Rectangle: Rounded Corners 6">
            <a:extLst>
              <a:ext uri="{FF2B5EF4-FFF2-40B4-BE49-F238E27FC236}">
                <a16:creationId xmlns:a16="http://schemas.microsoft.com/office/drawing/2014/main" id="{E4230482-76B3-9CAA-299F-1F14ADFE0997}"/>
              </a:ext>
            </a:extLst>
          </p:cNvPr>
          <p:cNvSpPr/>
          <p:nvPr/>
        </p:nvSpPr>
        <p:spPr>
          <a:xfrm>
            <a:off x="6094412" y="1273940"/>
            <a:ext cx="3624985" cy="2161458"/>
          </a:xfrm>
          <a:prstGeom prst="round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2D44A644-D37E-F200-E70B-E4AD4CA134C0}"/>
              </a:ext>
            </a:extLst>
          </p:cNvPr>
          <p:cNvSpPr txBox="1"/>
          <p:nvPr/>
        </p:nvSpPr>
        <p:spPr>
          <a:xfrm>
            <a:off x="6312102" y="1303129"/>
            <a:ext cx="3178211" cy="307777"/>
          </a:xfrm>
          <a:prstGeom prst="rect">
            <a:avLst/>
          </a:prstGeom>
          <a:noFill/>
        </p:spPr>
        <p:txBody>
          <a:bodyPr wrap="square" rtlCol="0">
            <a:spAutoFit/>
          </a:bodyPr>
          <a:lstStyle/>
          <a:p>
            <a:pPr algn="ctr"/>
            <a:r>
              <a:rPr lang="en-US" dirty="0">
                <a:solidFill>
                  <a:schemeClr val="bg2"/>
                </a:solidFill>
              </a:rPr>
              <a:t>Least Complained Neighborhoods</a:t>
            </a:r>
          </a:p>
        </p:txBody>
      </p:sp>
      <p:cxnSp>
        <p:nvCxnSpPr>
          <p:cNvPr id="18" name="Straight Connector 17">
            <a:extLst>
              <a:ext uri="{FF2B5EF4-FFF2-40B4-BE49-F238E27FC236}">
                <a16:creationId xmlns:a16="http://schemas.microsoft.com/office/drawing/2014/main" id="{A0643C9D-BB25-331B-BCE0-D2F0DCEF28E3}"/>
              </a:ext>
            </a:extLst>
          </p:cNvPr>
          <p:cNvCxnSpPr>
            <a:cxnSpLocks/>
          </p:cNvCxnSpPr>
          <p:nvPr/>
        </p:nvCxnSpPr>
        <p:spPr>
          <a:xfrm>
            <a:off x="6397289" y="1684440"/>
            <a:ext cx="313812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0" name="Rectangle: Rounded Corners 6">
            <a:extLst>
              <a:ext uri="{FF2B5EF4-FFF2-40B4-BE49-F238E27FC236}">
                <a16:creationId xmlns:a16="http://schemas.microsoft.com/office/drawing/2014/main" id="{F07DDF25-110C-B66A-5213-4D90DC68C05C}"/>
              </a:ext>
            </a:extLst>
          </p:cNvPr>
          <p:cNvSpPr/>
          <p:nvPr/>
        </p:nvSpPr>
        <p:spPr>
          <a:xfrm>
            <a:off x="6059523" y="3549623"/>
            <a:ext cx="3624985" cy="2161458"/>
          </a:xfrm>
          <a:prstGeom prst="round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TextBox 20">
            <a:extLst>
              <a:ext uri="{FF2B5EF4-FFF2-40B4-BE49-F238E27FC236}">
                <a16:creationId xmlns:a16="http://schemas.microsoft.com/office/drawing/2014/main" id="{9FC3EC30-0C3D-4F33-3CB5-511786B6FC4D}"/>
              </a:ext>
            </a:extLst>
          </p:cNvPr>
          <p:cNvSpPr txBox="1"/>
          <p:nvPr/>
        </p:nvSpPr>
        <p:spPr>
          <a:xfrm>
            <a:off x="6277213" y="3578812"/>
            <a:ext cx="3178211" cy="307777"/>
          </a:xfrm>
          <a:prstGeom prst="rect">
            <a:avLst/>
          </a:prstGeom>
          <a:noFill/>
        </p:spPr>
        <p:txBody>
          <a:bodyPr wrap="square" rtlCol="0">
            <a:spAutoFit/>
          </a:bodyPr>
          <a:lstStyle/>
          <a:p>
            <a:pPr algn="ctr"/>
            <a:r>
              <a:rPr lang="en-US" dirty="0">
                <a:solidFill>
                  <a:schemeClr val="bg2"/>
                </a:solidFill>
              </a:rPr>
              <a:t>Most Expensive Neighborhoods</a:t>
            </a:r>
          </a:p>
        </p:txBody>
      </p:sp>
      <p:cxnSp>
        <p:nvCxnSpPr>
          <p:cNvPr id="25" name="Straight Connector 24">
            <a:extLst>
              <a:ext uri="{FF2B5EF4-FFF2-40B4-BE49-F238E27FC236}">
                <a16:creationId xmlns:a16="http://schemas.microsoft.com/office/drawing/2014/main" id="{744625D0-1A7B-96BF-3857-F679C5EA6244}"/>
              </a:ext>
            </a:extLst>
          </p:cNvPr>
          <p:cNvCxnSpPr>
            <a:cxnSpLocks/>
          </p:cNvCxnSpPr>
          <p:nvPr/>
        </p:nvCxnSpPr>
        <p:spPr>
          <a:xfrm>
            <a:off x="6362400" y="3960123"/>
            <a:ext cx="313812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39" name="Picture 38" descr="Chart&#10;&#10;Description automatically generated">
            <a:extLst>
              <a:ext uri="{FF2B5EF4-FFF2-40B4-BE49-F238E27FC236}">
                <a16:creationId xmlns:a16="http://schemas.microsoft.com/office/drawing/2014/main" id="{D41752E1-3BE2-EE8E-36AF-D3A8DF8552B3}"/>
              </a:ext>
            </a:extLst>
          </p:cNvPr>
          <p:cNvPicPr>
            <a:picLocks noChangeAspect="1"/>
          </p:cNvPicPr>
          <p:nvPr/>
        </p:nvPicPr>
        <p:blipFill>
          <a:blip r:embed="rId2"/>
          <a:stretch>
            <a:fillRect/>
          </a:stretch>
        </p:blipFill>
        <p:spPr>
          <a:xfrm>
            <a:off x="2423477" y="4046521"/>
            <a:ext cx="3417769" cy="1602196"/>
          </a:xfrm>
          <a:prstGeom prst="rect">
            <a:avLst/>
          </a:prstGeom>
        </p:spPr>
      </p:pic>
      <p:pic>
        <p:nvPicPr>
          <p:cNvPr id="43" name="Picture 42" descr="Chart, bar chart&#10;&#10;Description automatically generated">
            <a:extLst>
              <a:ext uri="{FF2B5EF4-FFF2-40B4-BE49-F238E27FC236}">
                <a16:creationId xmlns:a16="http://schemas.microsoft.com/office/drawing/2014/main" id="{4E46AC2E-0A0D-2D79-216E-6743039A192D}"/>
              </a:ext>
            </a:extLst>
          </p:cNvPr>
          <p:cNvPicPr>
            <a:picLocks noChangeAspect="1"/>
          </p:cNvPicPr>
          <p:nvPr/>
        </p:nvPicPr>
        <p:blipFill>
          <a:blip r:embed="rId3"/>
          <a:stretch>
            <a:fillRect/>
          </a:stretch>
        </p:blipFill>
        <p:spPr>
          <a:xfrm>
            <a:off x="2473488" y="1749446"/>
            <a:ext cx="3381507" cy="1600200"/>
          </a:xfrm>
          <a:prstGeom prst="rect">
            <a:avLst/>
          </a:prstGeom>
        </p:spPr>
      </p:pic>
      <p:pic>
        <p:nvPicPr>
          <p:cNvPr id="49" name="Picture 48" descr="Chart, bar chart&#10;&#10;Description automatically generated">
            <a:extLst>
              <a:ext uri="{FF2B5EF4-FFF2-40B4-BE49-F238E27FC236}">
                <a16:creationId xmlns:a16="http://schemas.microsoft.com/office/drawing/2014/main" id="{94F3FBBD-63E2-8016-F943-14CB54FF72D9}"/>
              </a:ext>
            </a:extLst>
          </p:cNvPr>
          <p:cNvPicPr>
            <a:picLocks noChangeAspect="1"/>
          </p:cNvPicPr>
          <p:nvPr/>
        </p:nvPicPr>
        <p:blipFill>
          <a:blip r:embed="rId4"/>
          <a:stretch>
            <a:fillRect/>
          </a:stretch>
        </p:blipFill>
        <p:spPr>
          <a:xfrm>
            <a:off x="6136480" y="4062803"/>
            <a:ext cx="3415824" cy="1576074"/>
          </a:xfrm>
          <a:prstGeom prst="rect">
            <a:avLst/>
          </a:prstGeom>
        </p:spPr>
      </p:pic>
      <p:pic>
        <p:nvPicPr>
          <p:cNvPr id="51" name="Picture 50" descr="Chart, funnel chart&#10;&#10;Description automatically generated">
            <a:extLst>
              <a:ext uri="{FF2B5EF4-FFF2-40B4-BE49-F238E27FC236}">
                <a16:creationId xmlns:a16="http://schemas.microsoft.com/office/drawing/2014/main" id="{109E9F4B-FA59-EFB8-0937-826C0A06C1D4}"/>
              </a:ext>
            </a:extLst>
          </p:cNvPr>
          <p:cNvPicPr>
            <a:picLocks noChangeAspect="1"/>
          </p:cNvPicPr>
          <p:nvPr/>
        </p:nvPicPr>
        <p:blipFill>
          <a:blip r:embed="rId5"/>
          <a:stretch>
            <a:fillRect/>
          </a:stretch>
        </p:blipFill>
        <p:spPr>
          <a:xfrm>
            <a:off x="6171530" y="1731482"/>
            <a:ext cx="3487465" cy="1568526"/>
          </a:xfrm>
          <a:prstGeom prst="rect">
            <a:avLst/>
          </a:prstGeom>
        </p:spPr>
      </p:pic>
    </p:spTree>
    <p:extLst>
      <p:ext uri="{BB962C8B-B14F-4D97-AF65-F5344CB8AC3E}">
        <p14:creationId xmlns:p14="http://schemas.microsoft.com/office/powerpoint/2010/main" val="91404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Was the correlation just because of covid or in general?</a:t>
            </a:r>
          </a:p>
        </p:txBody>
      </p:sp>
      <p:grpSp>
        <p:nvGrpSpPr>
          <p:cNvPr id="15" name="Group 14"/>
          <p:cNvGrpSpPr/>
          <p:nvPr/>
        </p:nvGrpSpPr>
        <p:grpSpPr>
          <a:xfrm>
            <a:off x="3252" y="1066455"/>
            <a:ext cx="12183987" cy="5793281"/>
            <a:chOff x="1664" y="1065840"/>
            <a:chExt cx="12187161" cy="5794790"/>
          </a:xfrm>
          <a:solidFill>
            <a:schemeClr val="bg1">
              <a:lumMod val="75000"/>
            </a:schemeClr>
          </a:solidFill>
        </p:grpSpPr>
        <p:sp>
          <p:nvSpPr>
            <p:cNvPr id="4102" name="Freeform 6"/>
            <p:cNvSpPr>
              <a:spLocks/>
            </p:cNvSpPr>
            <p:nvPr/>
          </p:nvSpPr>
          <p:spPr bwMode="auto">
            <a:xfrm>
              <a:off x="7602538" y="3776662"/>
              <a:ext cx="3987800" cy="2652713"/>
            </a:xfrm>
            <a:custGeom>
              <a:avLst/>
              <a:gdLst/>
              <a:ahLst/>
              <a:cxnLst>
                <a:cxn ang="0">
                  <a:pos x="1863" y="133"/>
                </a:cxn>
                <a:cxn ang="0">
                  <a:pos x="1922" y="324"/>
                </a:cxn>
                <a:cxn ang="0">
                  <a:pos x="1952" y="580"/>
                </a:cxn>
                <a:cxn ang="0">
                  <a:pos x="1992" y="565"/>
                </a:cxn>
                <a:cxn ang="0">
                  <a:pos x="2046" y="377"/>
                </a:cxn>
                <a:cxn ang="0">
                  <a:pos x="2103" y="377"/>
                </a:cxn>
                <a:cxn ang="0">
                  <a:pos x="2129" y="300"/>
                </a:cxn>
                <a:cxn ang="0">
                  <a:pos x="2135" y="300"/>
                </a:cxn>
                <a:cxn ang="0">
                  <a:pos x="2183" y="408"/>
                </a:cxn>
                <a:cxn ang="0">
                  <a:pos x="2209" y="736"/>
                </a:cxn>
                <a:cxn ang="0">
                  <a:pos x="2267" y="408"/>
                </a:cxn>
                <a:cxn ang="0">
                  <a:pos x="2303" y="929"/>
                </a:cxn>
                <a:cxn ang="0">
                  <a:pos x="2461" y="1005"/>
                </a:cxn>
                <a:cxn ang="0">
                  <a:pos x="2512" y="1299"/>
                </a:cxn>
                <a:cxn ang="0">
                  <a:pos x="0" y="1185"/>
                </a:cxn>
                <a:cxn ang="0">
                  <a:pos x="85" y="1297"/>
                </a:cxn>
                <a:cxn ang="0">
                  <a:pos x="101" y="1051"/>
                </a:cxn>
                <a:cxn ang="0">
                  <a:pos x="139" y="992"/>
                </a:cxn>
                <a:cxn ang="0">
                  <a:pos x="194" y="1045"/>
                </a:cxn>
                <a:cxn ang="0">
                  <a:pos x="211" y="1164"/>
                </a:cxn>
                <a:cxn ang="0">
                  <a:pos x="259" y="1077"/>
                </a:cxn>
                <a:cxn ang="0">
                  <a:pos x="304" y="1373"/>
                </a:cxn>
                <a:cxn ang="0">
                  <a:pos x="337" y="944"/>
                </a:cxn>
                <a:cxn ang="0">
                  <a:pos x="384" y="971"/>
                </a:cxn>
                <a:cxn ang="0">
                  <a:pos x="405" y="1136"/>
                </a:cxn>
                <a:cxn ang="0">
                  <a:pos x="453" y="728"/>
                </a:cxn>
                <a:cxn ang="0">
                  <a:pos x="522" y="749"/>
                </a:cxn>
                <a:cxn ang="0">
                  <a:pos x="533" y="787"/>
                </a:cxn>
                <a:cxn ang="0">
                  <a:pos x="577" y="1364"/>
                </a:cxn>
                <a:cxn ang="0">
                  <a:pos x="590" y="755"/>
                </a:cxn>
                <a:cxn ang="0">
                  <a:pos x="680" y="745"/>
                </a:cxn>
                <a:cxn ang="0">
                  <a:pos x="771" y="956"/>
                </a:cxn>
                <a:cxn ang="0">
                  <a:pos x="792" y="561"/>
                </a:cxn>
                <a:cxn ang="0">
                  <a:pos x="851" y="510"/>
                </a:cxn>
                <a:cxn ang="0">
                  <a:pos x="929" y="497"/>
                </a:cxn>
                <a:cxn ang="0">
                  <a:pos x="969" y="499"/>
                </a:cxn>
                <a:cxn ang="0">
                  <a:pos x="1053" y="652"/>
                </a:cxn>
                <a:cxn ang="0">
                  <a:pos x="1082" y="821"/>
                </a:cxn>
                <a:cxn ang="0">
                  <a:pos x="1124" y="857"/>
                </a:cxn>
                <a:cxn ang="0">
                  <a:pos x="1295" y="764"/>
                </a:cxn>
                <a:cxn ang="0">
                  <a:pos x="1644" y="1288"/>
                </a:cxn>
                <a:cxn ang="0">
                  <a:pos x="1689" y="273"/>
                </a:cxn>
                <a:cxn ang="0">
                  <a:pos x="1855" y="129"/>
                </a:cxn>
              </a:cxnLst>
              <a:rect l="0" t="0" r="r" b="b"/>
              <a:pathLst>
                <a:path w="2512" h="1671">
                  <a:moveTo>
                    <a:pt x="1855" y="0"/>
                  </a:moveTo>
                  <a:lnTo>
                    <a:pt x="1863" y="0"/>
                  </a:lnTo>
                  <a:lnTo>
                    <a:pt x="1863" y="133"/>
                  </a:lnTo>
                  <a:lnTo>
                    <a:pt x="1912" y="165"/>
                  </a:lnTo>
                  <a:lnTo>
                    <a:pt x="1912" y="305"/>
                  </a:lnTo>
                  <a:lnTo>
                    <a:pt x="1922" y="324"/>
                  </a:lnTo>
                  <a:lnTo>
                    <a:pt x="1922" y="715"/>
                  </a:lnTo>
                  <a:lnTo>
                    <a:pt x="1952" y="715"/>
                  </a:lnTo>
                  <a:lnTo>
                    <a:pt x="1952" y="580"/>
                  </a:lnTo>
                  <a:lnTo>
                    <a:pt x="1966" y="567"/>
                  </a:lnTo>
                  <a:lnTo>
                    <a:pt x="1981" y="565"/>
                  </a:lnTo>
                  <a:lnTo>
                    <a:pt x="1992" y="565"/>
                  </a:lnTo>
                  <a:lnTo>
                    <a:pt x="1996" y="567"/>
                  </a:lnTo>
                  <a:lnTo>
                    <a:pt x="2046" y="567"/>
                  </a:lnTo>
                  <a:lnTo>
                    <a:pt x="2046" y="377"/>
                  </a:lnTo>
                  <a:lnTo>
                    <a:pt x="2080" y="499"/>
                  </a:lnTo>
                  <a:lnTo>
                    <a:pt x="2103" y="457"/>
                  </a:lnTo>
                  <a:lnTo>
                    <a:pt x="2103" y="377"/>
                  </a:lnTo>
                  <a:lnTo>
                    <a:pt x="2118" y="377"/>
                  </a:lnTo>
                  <a:lnTo>
                    <a:pt x="2118" y="300"/>
                  </a:lnTo>
                  <a:lnTo>
                    <a:pt x="2129" y="300"/>
                  </a:lnTo>
                  <a:lnTo>
                    <a:pt x="2129" y="140"/>
                  </a:lnTo>
                  <a:lnTo>
                    <a:pt x="2135" y="140"/>
                  </a:lnTo>
                  <a:lnTo>
                    <a:pt x="2135" y="300"/>
                  </a:lnTo>
                  <a:lnTo>
                    <a:pt x="2147" y="300"/>
                  </a:lnTo>
                  <a:lnTo>
                    <a:pt x="2154" y="372"/>
                  </a:lnTo>
                  <a:lnTo>
                    <a:pt x="2183" y="408"/>
                  </a:lnTo>
                  <a:lnTo>
                    <a:pt x="2183" y="440"/>
                  </a:lnTo>
                  <a:lnTo>
                    <a:pt x="2209" y="459"/>
                  </a:lnTo>
                  <a:lnTo>
                    <a:pt x="2209" y="736"/>
                  </a:lnTo>
                  <a:lnTo>
                    <a:pt x="2223" y="736"/>
                  </a:lnTo>
                  <a:lnTo>
                    <a:pt x="2223" y="408"/>
                  </a:lnTo>
                  <a:lnTo>
                    <a:pt x="2267" y="408"/>
                  </a:lnTo>
                  <a:lnTo>
                    <a:pt x="2267" y="745"/>
                  </a:lnTo>
                  <a:lnTo>
                    <a:pt x="2289" y="745"/>
                  </a:lnTo>
                  <a:lnTo>
                    <a:pt x="2303" y="929"/>
                  </a:lnTo>
                  <a:lnTo>
                    <a:pt x="2394" y="929"/>
                  </a:lnTo>
                  <a:lnTo>
                    <a:pt x="2394" y="1005"/>
                  </a:lnTo>
                  <a:lnTo>
                    <a:pt x="2461" y="1005"/>
                  </a:lnTo>
                  <a:lnTo>
                    <a:pt x="2474" y="1020"/>
                  </a:lnTo>
                  <a:lnTo>
                    <a:pt x="2474" y="1299"/>
                  </a:lnTo>
                  <a:lnTo>
                    <a:pt x="2512" y="1299"/>
                  </a:lnTo>
                  <a:lnTo>
                    <a:pt x="2512" y="1671"/>
                  </a:lnTo>
                  <a:lnTo>
                    <a:pt x="0" y="1671"/>
                  </a:lnTo>
                  <a:lnTo>
                    <a:pt x="0" y="1185"/>
                  </a:lnTo>
                  <a:lnTo>
                    <a:pt x="36" y="1185"/>
                  </a:lnTo>
                  <a:lnTo>
                    <a:pt x="36" y="1297"/>
                  </a:lnTo>
                  <a:lnTo>
                    <a:pt x="85" y="1297"/>
                  </a:lnTo>
                  <a:lnTo>
                    <a:pt x="85" y="1128"/>
                  </a:lnTo>
                  <a:lnTo>
                    <a:pt x="101" y="1128"/>
                  </a:lnTo>
                  <a:lnTo>
                    <a:pt x="101" y="1051"/>
                  </a:lnTo>
                  <a:lnTo>
                    <a:pt x="116" y="1051"/>
                  </a:lnTo>
                  <a:lnTo>
                    <a:pt x="116" y="1005"/>
                  </a:lnTo>
                  <a:lnTo>
                    <a:pt x="139" y="992"/>
                  </a:lnTo>
                  <a:lnTo>
                    <a:pt x="181" y="992"/>
                  </a:lnTo>
                  <a:lnTo>
                    <a:pt x="181" y="1045"/>
                  </a:lnTo>
                  <a:lnTo>
                    <a:pt x="194" y="1045"/>
                  </a:lnTo>
                  <a:lnTo>
                    <a:pt x="194" y="1104"/>
                  </a:lnTo>
                  <a:lnTo>
                    <a:pt x="211" y="1104"/>
                  </a:lnTo>
                  <a:lnTo>
                    <a:pt x="211" y="1164"/>
                  </a:lnTo>
                  <a:lnTo>
                    <a:pt x="228" y="1164"/>
                  </a:lnTo>
                  <a:lnTo>
                    <a:pt x="228" y="1077"/>
                  </a:lnTo>
                  <a:lnTo>
                    <a:pt x="259" y="1077"/>
                  </a:lnTo>
                  <a:lnTo>
                    <a:pt x="274" y="1132"/>
                  </a:lnTo>
                  <a:lnTo>
                    <a:pt x="274" y="1373"/>
                  </a:lnTo>
                  <a:lnTo>
                    <a:pt x="304" y="1373"/>
                  </a:lnTo>
                  <a:lnTo>
                    <a:pt x="304" y="893"/>
                  </a:lnTo>
                  <a:lnTo>
                    <a:pt x="337" y="893"/>
                  </a:lnTo>
                  <a:lnTo>
                    <a:pt x="337" y="944"/>
                  </a:lnTo>
                  <a:lnTo>
                    <a:pt x="360" y="944"/>
                  </a:lnTo>
                  <a:lnTo>
                    <a:pt x="360" y="971"/>
                  </a:lnTo>
                  <a:lnTo>
                    <a:pt x="384" y="971"/>
                  </a:lnTo>
                  <a:lnTo>
                    <a:pt x="384" y="1005"/>
                  </a:lnTo>
                  <a:lnTo>
                    <a:pt x="405" y="1005"/>
                  </a:lnTo>
                  <a:lnTo>
                    <a:pt x="405" y="1136"/>
                  </a:lnTo>
                  <a:lnTo>
                    <a:pt x="417" y="1136"/>
                  </a:lnTo>
                  <a:lnTo>
                    <a:pt x="417" y="759"/>
                  </a:lnTo>
                  <a:lnTo>
                    <a:pt x="453" y="728"/>
                  </a:lnTo>
                  <a:lnTo>
                    <a:pt x="506" y="728"/>
                  </a:lnTo>
                  <a:lnTo>
                    <a:pt x="516" y="734"/>
                  </a:lnTo>
                  <a:lnTo>
                    <a:pt x="522" y="749"/>
                  </a:lnTo>
                  <a:lnTo>
                    <a:pt x="529" y="766"/>
                  </a:lnTo>
                  <a:lnTo>
                    <a:pt x="533" y="781"/>
                  </a:lnTo>
                  <a:lnTo>
                    <a:pt x="533" y="787"/>
                  </a:lnTo>
                  <a:lnTo>
                    <a:pt x="546" y="804"/>
                  </a:lnTo>
                  <a:lnTo>
                    <a:pt x="546" y="1364"/>
                  </a:lnTo>
                  <a:lnTo>
                    <a:pt x="577" y="1364"/>
                  </a:lnTo>
                  <a:lnTo>
                    <a:pt x="577" y="1068"/>
                  </a:lnTo>
                  <a:lnTo>
                    <a:pt x="590" y="1028"/>
                  </a:lnTo>
                  <a:lnTo>
                    <a:pt x="590" y="755"/>
                  </a:lnTo>
                  <a:lnTo>
                    <a:pt x="609" y="713"/>
                  </a:lnTo>
                  <a:lnTo>
                    <a:pt x="661" y="713"/>
                  </a:lnTo>
                  <a:lnTo>
                    <a:pt x="680" y="745"/>
                  </a:lnTo>
                  <a:lnTo>
                    <a:pt x="680" y="669"/>
                  </a:lnTo>
                  <a:lnTo>
                    <a:pt x="771" y="669"/>
                  </a:lnTo>
                  <a:lnTo>
                    <a:pt x="771" y="956"/>
                  </a:lnTo>
                  <a:lnTo>
                    <a:pt x="779" y="1024"/>
                  </a:lnTo>
                  <a:lnTo>
                    <a:pt x="792" y="1024"/>
                  </a:lnTo>
                  <a:lnTo>
                    <a:pt x="792" y="561"/>
                  </a:lnTo>
                  <a:lnTo>
                    <a:pt x="807" y="537"/>
                  </a:lnTo>
                  <a:lnTo>
                    <a:pt x="826" y="520"/>
                  </a:lnTo>
                  <a:lnTo>
                    <a:pt x="851" y="510"/>
                  </a:lnTo>
                  <a:lnTo>
                    <a:pt x="878" y="501"/>
                  </a:lnTo>
                  <a:lnTo>
                    <a:pt x="906" y="499"/>
                  </a:lnTo>
                  <a:lnTo>
                    <a:pt x="929" y="497"/>
                  </a:lnTo>
                  <a:lnTo>
                    <a:pt x="950" y="497"/>
                  </a:lnTo>
                  <a:lnTo>
                    <a:pt x="965" y="499"/>
                  </a:lnTo>
                  <a:lnTo>
                    <a:pt x="969" y="499"/>
                  </a:lnTo>
                  <a:lnTo>
                    <a:pt x="969" y="580"/>
                  </a:lnTo>
                  <a:lnTo>
                    <a:pt x="1034" y="580"/>
                  </a:lnTo>
                  <a:lnTo>
                    <a:pt x="1053" y="652"/>
                  </a:lnTo>
                  <a:lnTo>
                    <a:pt x="1053" y="808"/>
                  </a:lnTo>
                  <a:lnTo>
                    <a:pt x="1068" y="812"/>
                  </a:lnTo>
                  <a:lnTo>
                    <a:pt x="1082" y="821"/>
                  </a:lnTo>
                  <a:lnTo>
                    <a:pt x="1099" y="834"/>
                  </a:lnTo>
                  <a:lnTo>
                    <a:pt x="1112" y="844"/>
                  </a:lnTo>
                  <a:lnTo>
                    <a:pt x="1124" y="857"/>
                  </a:lnTo>
                  <a:lnTo>
                    <a:pt x="1124" y="548"/>
                  </a:lnTo>
                  <a:lnTo>
                    <a:pt x="1295" y="548"/>
                  </a:lnTo>
                  <a:lnTo>
                    <a:pt x="1295" y="764"/>
                  </a:lnTo>
                  <a:lnTo>
                    <a:pt x="1337" y="764"/>
                  </a:lnTo>
                  <a:lnTo>
                    <a:pt x="1337" y="1288"/>
                  </a:lnTo>
                  <a:lnTo>
                    <a:pt x="1644" y="1288"/>
                  </a:lnTo>
                  <a:lnTo>
                    <a:pt x="1644" y="628"/>
                  </a:lnTo>
                  <a:lnTo>
                    <a:pt x="1689" y="628"/>
                  </a:lnTo>
                  <a:lnTo>
                    <a:pt x="1689" y="273"/>
                  </a:lnTo>
                  <a:lnTo>
                    <a:pt x="1800" y="273"/>
                  </a:lnTo>
                  <a:lnTo>
                    <a:pt x="1800" y="152"/>
                  </a:lnTo>
                  <a:lnTo>
                    <a:pt x="1855" y="129"/>
                  </a:lnTo>
                  <a:lnTo>
                    <a:pt x="1855"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a:p>
          </p:txBody>
        </p:sp>
        <p:sp>
          <p:nvSpPr>
            <p:cNvPr id="4103" name="Freeform 7"/>
            <p:cNvSpPr>
              <a:spLocks/>
            </p:cNvSpPr>
            <p:nvPr/>
          </p:nvSpPr>
          <p:spPr bwMode="auto">
            <a:xfrm>
              <a:off x="4732338" y="4576762"/>
              <a:ext cx="2740025" cy="1900238"/>
            </a:xfrm>
            <a:custGeom>
              <a:avLst/>
              <a:gdLst/>
              <a:ahLst/>
              <a:cxnLst>
                <a:cxn ang="0">
                  <a:pos x="874" y="0"/>
                </a:cxn>
                <a:cxn ang="0">
                  <a:pos x="897" y="171"/>
                </a:cxn>
                <a:cxn ang="0">
                  <a:pos x="931" y="234"/>
                </a:cxn>
                <a:cxn ang="0">
                  <a:pos x="956" y="315"/>
                </a:cxn>
                <a:cxn ang="0">
                  <a:pos x="1019" y="283"/>
                </a:cxn>
                <a:cxn ang="0">
                  <a:pos x="1040" y="514"/>
                </a:cxn>
                <a:cxn ang="0">
                  <a:pos x="1097" y="526"/>
                </a:cxn>
                <a:cxn ang="0">
                  <a:pos x="1156" y="664"/>
                </a:cxn>
                <a:cxn ang="0">
                  <a:pos x="1190" y="729"/>
                </a:cxn>
                <a:cxn ang="0">
                  <a:pos x="1206" y="353"/>
                </a:cxn>
                <a:cxn ang="0">
                  <a:pos x="1230" y="334"/>
                </a:cxn>
                <a:cxn ang="0">
                  <a:pos x="1238" y="150"/>
                </a:cxn>
                <a:cxn ang="0">
                  <a:pos x="1261" y="334"/>
                </a:cxn>
                <a:cxn ang="0">
                  <a:pos x="1276" y="346"/>
                </a:cxn>
                <a:cxn ang="0">
                  <a:pos x="1312" y="429"/>
                </a:cxn>
                <a:cxn ang="0">
                  <a:pos x="1366" y="602"/>
                </a:cxn>
                <a:cxn ang="0">
                  <a:pos x="1457" y="723"/>
                </a:cxn>
                <a:cxn ang="0">
                  <a:pos x="1476" y="598"/>
                </a:cxn>
                <a:cxn ang="0">
                  <a:pos x="1514" y="808"/>
                </a:cxn>
                <a:cxn ang="0">
                  <a:pos x="1531" y="748"/>
                </a:cxn>
                <a:cxn ang="0">
                  <a:pos x="1554" y="638"/>
                </a:cxn>
                <a:cxn ang="0">
                  <a:pos x="1558" y="566"/>
                </a:cxn>
                <a:cxn ang="0">
                  <a:pos x="1571" y="638"/>
                </a:cxn>
                <a:cxn ang="0">
                  <a:pos x="1575" y="708"/>
                </a:cxn>
                <a:cxn ang="0">
                  <a:pos x="1600" y="803"/>
                </a:cxn>
                <a:cxn ang="0">
                  <a:pos x="1657" y="839"/>
                </a:cxn>
                <a:cxn ang="0">
                  <a:pos x="1701" y="920"/>
                </a:cxn>
                <a:cxn ang="0">
                  <a:pos x="1726" y="1197"/>
                </a:cxn>
                <a:cxn ang="0">
                  <a:pos x="0" y="1087"/>
                </a:cxn>
                <a:cxn ang="0">
                  <a:pos x="36" y="1061"/>
                </a:cxn>
                <a:cxn ang="0">
                  <a:pos x="53" y="1032"/>
                </a:cxn>
                <a:cxn ang="0">
                  <a:pos x="63" y="956"/>
                </a:cxn>
                <a:cxn ang="0">
                  <a:pos x="80" y="767"/>
                </a:cxn>
                <a:cxn ang="0">
                  <a:pos x="99" y="594"/>
                </a:cxn>
                <a:cxn ang="0">
                  <a:pos x="122" y="541"/>
                </a:cxn>
                <a:cxn ang="0">
                  <a:pos x="150" y="588"/>
                </a:cxn>
                <a:cxn ang="0">
                  <a:pos x="171" y="552"/>
                </a:cxn>
                <a:cxn ang="0">
                  <a:pos x="207" y="528"/>
                </a:cxn>
                <a:cxn ang="0">
                  <a:pos x="232" y="511"/>
                </a:cxn>
                <a:cxn ang="0">
                  <a:pos x="268" y="526"/>
                </a:cxn>
                <a:cxn ang="0">
                  <a:pos x="282" y="547"/>
                </a:cxn>
                <a:cxn ang="0">
                  <a:pos x="369" y="560"/>
                </a:cxn>
                <a:cxn ang="0">
                  <a:pos x="381" y="1076"/>
                </a:cxn>
                <a:cxn ang="0">
                  <a:pos x="390" y="966"/>
                </a:cxn>
                <a:cxn ang="0">
                  <a:pos x="400" y="609"/>
                </a:cxn>
                <a:cxn ang="0">
                  <a:pos x="463" y="607"/>
                </a:cxn>
                <a:cxn ang="0">
                  <a:pos x="474" y="990"/>
                </a:cxn>
                <a:cxn ang="0">
                  <a:pos x="491" y="1091"/>
                </a:cxn>
                <a:cxn ang="0">
                  <a:pos x="514" y="725"/>
                </a:cxn>
                <a:cxn ang="0">
                  <a:pos x="541" y="710"/>
                </a:cxn>
                <a:cxn ang="0">
                  <a:pos x="602" y="740"/>
                </a:cxn>
                <a:cxn ang="0">
                  <a:pos x="670" y="1034"/>
                </a:cxn>
                <a:cxn ang="0">
                  <a:pos x="705" y="731"/>
                </a:cxn>
                <a:cxn ang="0">
                  <a:pos x="838" y="715"/>
                </a:cxn>
              </a:cxnLst>
              <a:rect l="0" t="0" r="r" b="b"/>
              <a:pathLst>
                <a:path w="1726" h="1197">
                  <a:moveTo>
                    <a:pt x="838" y="0"/>
                  </a:moveTo>
                  <a:lnTo>
                    <a:pt x="874" y="0"/>
                  </a:lnTo>
                  <a:lnTo>
                    <a:pt x="874" y="171"/>
                  </a:lnTo>
                  <a:lnTo>
                    <a:pt x="897" y="171"/>
                  </a:lnTo>
                  <a:lnTo>
                    <a:pt x="897" y="234"/>
                  </a:lnTo>
                  <a:lnTo>
                    <a:pt x="931" y="234"/>
                  </a:lnTo>
                  <a:lnTo>
                    <a:pt x="931" y="315"/>
                  </a:lnTo>
                  <a:lnTo>
                    <a:pt x="956" y="315"/>
                  </a:lnTo>
                  <a:lnTo>
                    <a:pt x="956" y="283"/>
                  </a:lnTo>
                  <a:lnTo>
                    <a:pt x="1019" y="283"/>
                  </a:lnTo>
                  <a:lnTo>
                    <a:pt x="1040" y="298"/>
                  </a:lnTo>
                  <a:lnTo>
                    <a:pt x="1040" y="514"/>
                  </a:lnTo>
                  <a:lnTo>
                    <a:pt x="1070" y="514"/>
                  </a:lnTo>
                  <a:lnTo>
                    <a:pt x="1097" y="526"/>
                  </a:lnTo>
                  <a:lnTo>
                    <a:pt x="1097" y="664"/>
                  </a:lnTo>
                  <a:lnTo>
                    <a:pt x="1156" y="664"/>
                  </a:lnTo>
                  <a:lnTo>
                    <a:pt x="1156" y="729"/>
                  </a:lnTo>
                  <a:lnTo>
                    <a:pt x="1190" y="729"/>
                  </a:lnTo>
                  <a:lnTo>
                    <a:pt x="1190" y="353"/>
                  </a:lnTo>
                  <a:lnTo>
                    <a:pt x="1206" y="353"/>
                  </a:lnTo>
                  <a:lnTo>
                    <a:pt x="1206" y="334"/>
                  </a:lnTo>
                  <a:lnTo>
                    <a:pt x="1230" y="334"/>
                  </a:lnTo>
                  <a:lnTo>
                    <a:pt x="1230" y="150"/>
                  </a:lnTo>
                  <a:lnTo>
                    <a:pt x="1238" y="150"/>
                  </a:lnTo>
                  <a:lnTo>
                    <a:pt x="1238" y="334"/>
                  </a:lnTo>
                  <a:lnTo>
                    <a:pt x="1261" y="334"/>
                  </a:lnTo>
                  <a:lnTo>
                    <a:pt x="1261" y="346"/>
                  </a:lnTo>
                  <a:lnTo>
                    <a:pt x="1276" y="346"/>
                  </a:lnTo>
                  <a:lnTo>
                    <a:pt x="1312" y="365"/>
                  </a:lnTo>
                  <a:lnTo>
                    <a:pt x="1312" y="429"/>
                  </a:lnTo>
                  <a:lnTo>
                    <a:pt x="1366" y="429"/>
                  </a:lnTo>
                  <a:lnTo>
                    <a:pt x="1366" y="602"/>
                  </a:lnTo>
                  <a:lnTo>
                    <a:pt x="1457" y="602"/>
                  </a:lnTo>
                  <a:lnTo>
                    <a:pt x="1457" y="723"/>
                  </a:lnTo>
                  <a:lnTo>
                    <a:pt x="1476" y="723"/>
                  </a:lnTo>
                  <a:lnTo>
                    <a:pt x="1476" y="598"/>
                  </a:lnTo>
                  <a:lnTo>
                    <a:pt x="1514" y="598"/>
                  </a:lnTo>
                  <a:lnTo>
                    <a:pt x="1514" y="808"/>
                  </a:lnTo>
                  <a:lnTo>
                    <a:pt x="1531" y="808"/>
                  </a:lnTo>
                  <a:lnTo>
                    <a:pt x="1531" y="748"/>
                  </a:lnTo>
                  <a:lnTo>
                    <a:pt x="1554" y="712"/>
                  </a:lnTo>
                  <a:lnTo>
                    <a:pt x="1554" y="638"/>
                  </a:lnTo>
                  <a:lnTo>
                    <a:pt x="1558" y="638"/>
                  </a:lnTo>
                  <a:lnTo>
                    <a:pt x="1558" y="566"/>
                  </a:lnTo>
                  <a:lnTo>
                    <a:pt x="1571" y="566"/>
                  </a:lnTo>
                  <a:lnTo>
                    <a:pt x="1571" y="638"/>
                  </a:lnTo>
                  <a:lnTo>
                    <a:pt x="1575" y="638"/>
                  </a:lnTo>
                  <a:lnTo>
                    <a:pt x="1575" y="708"/>
                  </a:lnTo>
                  <a:lnTo>
                    <a:pt x="1600" y="755"/>
                  </a:lnTo>
                  <a:lnTo>
                    <a:pt x="1600" y="803"/>
                  </a:lnTo>
                  <a:lnTo>
                    <a:pt x="1657" y="803"/>
                  </a:lnTo>
                  <a:lnTo>
                    <a:pt x="1657" y="839"/>
                  </a:lnTo>
                  <a:lnTo>
                    <a:pt x="1701" y="839"/>
                  </a:lnTo>
                  <a:lnTo>
                    <a:pt x="1701" y="920"/>
                  </a:lnTo>
                  <a:lnTo>
                    <a:pt x="1726" y="958"/>
                  </a:lnTo>
                  <a:lnTo>
                    <a:pt x="1726" y="1197"/>
                  </a:lnTo>
                  <a:lnTo>
                    <a:pt x="0" y="1197"/>
                  </a:lnTo>
                  <a:lnTo>
                    <a:pt x="0" y="1087"/>
                  </a:lnTo>
                  <a:lnTo>
                    <a:pt x="26" y="1087"/>
                  </a:lnTo>
                  <a:lnTo>
                    <a:pt x="36" y="1061"/>
                  </a:lnTo>
                  <a:lnTo>
                    <a:pt x="36" y="1032"/>
                  </a:lnTo>
                  <a:lnTo>
                    <a:pt x="53" y="1032"/>
                  </a:lnTo>
                  <a:lnTo>
                    <a:pt x="53" y="956"/>
                  </a:lnTo>
                  <a:lnTo>
                    <a:pt x="63" y="956"/>
                  </a:lnTo>
                  <a:lnTo>
                    <a:pt x="63" y="770"/>
                  </a:lnTo>
                  <a:lnTo>
                    <a:pt x="80" y="767"/>
                  </a:lnTo>
                  <a:lnTo>
                    <a:pt x="80" y="594"/>
                  </a:lnTo>
                  <a:lnTo>
                    <a:pt x="99" y="594"/>
                  </a:lnTo>
                  <a:lnTo>
                    <a:pt x="99" y="547"/>
                  </a:lnTo>
                  <a:lnTo>
                    <a:pt x="122" y="541"/>
                  </a:lnTo>
                  <a:lnTo>
                    <a:pt x="150" y="541"/>
                  </a:lnTo>
                  <a:lnTo>
                    <a:pt x="150" y="588"/>
                  </a:lnTo>
                  <a:lnTo>
                    <a:pt x="171" y="588"/>
                  </a:lnTo>
                  <a:lnTo>
                    <a:pt x="171" y="552"/>
                  </a:lnTo>
                  <a:lnTo>
                    <a:pt x="207" y="552"/>
                  </a:lnTo>
                  <a:lnTo>
                    <a:pt x="207" y="528"/>
                  </a:lnTo>
                  <a:lnTo>
                    <a:pt x="232" y="528"/>
                  </a:lnTo>
                  <a:lnTo>
                    <a:pt x="232" y="511"/>
                  </a:lnTo>
                  <a:lnTo>
                    <a:pt x="268" y="511"/>
                  </a:lnTo>
                  <a:lnTo>
                    <a:pt x="268" y="526"/>
                  </a:lnTo>
                  <a:lnTo>
                    <a:pt x="282" y="526"/>
                  </a:lnTo>
                  <a:lnTo>
                    <a:pt x="282" y="547"/>
                  </a:lnTo>
                  <a:lnTo>
                    <a:pt x="348" y="547"/>
                  </a:lnTo>
                  <a:lnTo>
                    <a:pt x="369" y="560"/>
                  </a:lnTo>
                  <a:lnTo>
                    <a:pt x="369" y="1076"/>
                  </a:lnTo>
                  <a:lnTo>
                    <a:pt x="381" y="1076"/>
                  </a:lnTo>
                  <a:lnTo>
                    <a:pt x="381" y="966"/>
                  </a:lnTo>
                  <a:lnTo>
                    <a:pt x="390" y="966"/>
                  </a:lnTo>
                  <a:lnTo>
                    <a:pt x="390" y="702"/>
                  </a:lnTo>
                  <a:lnTo>
                    <a:pt x="400" y="609"/>
                  </a:lnTo>
                  <a:lnTo>
                    <a:pt x="432" y="511"/>
                  </a:lnTo>
                  <a:lnTo>
                    <a:pt x="463" y="607"/>
                  </a:lnTo>
                  <a:lnTo>
                    <a:pt x="474" y="708"/>
                  </a:lnTo>
                  <a:lnTo>
                    <a:pt x="474" y="990"/>
                  </a:lnTo>
                  <a:lnTo>
                    <a:pt x="491" y="990"/>
                  </a:lnTo>
                  <a:lnTo>
                    <a:pt x="491" y="1091"/>
                  </a:lnTo>
                  <a:lnTo>
                    <a:pt x="514" y="1091"/>
                  </a:lnTo>
                  <a:lnTo>
                    <a:pt x="514" y="725"/>
                  </a:lnTo>
                  <a:lnTo>
                    <a:pt x="541" y="725"/>
                  </a:lnTo>
                  <a:lnTo>
                    <a:pt x="541" y="710"/>
                  </a:lnTo>
                  <a:lnTo>
                    <a:pt x="602" y="710"/>
                  </a:lnTo>
                  <a:lnTo>
                    <a:pt x="602" y="740"/>
                  </a:lnTo>
                  <a:lnTo>
                    <a:pt x="670" y="740"/>
                  </a:lnTo>
                  <a:lnTo>
                    <a:pt x="670" y="1034"/>
                  </a:lnTo>
                  <a:lnTo>
                    <a:pt x="705" y="1061"/>
                  </a:lnTo>
                  <a:lnTo>
                    <a:pt x="705" y="731"/>
                  </a:lnTo>
                  <a:lnTo>
                    <a:pt x="741" y="731"/>
                  </a:lnTo>
                  <a:lnTo>
                    <a:pt x="838" y="715"/>
                  </a:lnTo>
                  <a:lnTo>
                    <a:pt x="838"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a:p>
          </p:txBody>
        </p:sp>
        <p:grpSp>
          <p:nvGrpSpPr>
            <p:cNvPr id="13" name="Group 12"/>
            <p:cNvGrpSpPr/>
            <p:nvPr/>
          </p:nvGrpSpPr>
          <p:grpSpPr>
            <a:xfrm>
              <a:off x="1664" y="1065840"/>
              <a:ext cx="12187161" cy="5794790"/>
              <a:chOff x="582613" y="1166812"/>
              <a:chExt cx="11007726" cy="5233988"/>
            </a:xfrm>
            <a:grpFill/>
          </p:grpSpPr>
          <p:sp>
            <p:nvSpPr>
              <p:cNvPr id="4104" name="Freeform 8"/>
              <p:cNvSpPr>
                <a:spLocks/>
              </p:cNvSpPr>
              <p:nvPr/>
            </p:nvSpPr>
            <p:spPr bwMode="auto">
              <a:xfrm>
                <a:off x="2457451" y="4756149"/>
                <a:ext cx="9132888" cy="1644650"/>
              </a:xfrm>
              <a:custGeom>
                <a:avLst/>
                <a:gdLst/>
                <a:ahLst/>
                <a:cxnLst>
                  <a:cxn ang="0">
                    <a:pos x="5351" y="245"/>
                  </a:cxn>
                  <a:cxn ang="0">
                    <a:pos x="5584" y="353"/>
                  </a:cxn>
                  <a:cxn ang="0">
                    <a:pos x="5753" y="21"/>
                  </a:cxn>
                  <a:cxn ang="0">
                    <a:pos x="0" y="609"/>
                  </a:cxn>
                  <a:cxn ang="0">
                    <a:pos x="162" y="717"/>
                  </a:cxn>
                  <a:cxn ang="0">
                    <a:pos x="452" y="723"/>
                  </a:cxn>
                  <a:cxn ang="0">
                    <a:pos x="503" y="592"/>
                  </a:cxn>
                  <a:cxn ang="0">
                    <a:pos x="686" y="592"/>
                  </a:cxn>
                  <a:cxn ang="0">
                    <a:pos x="827" y="740"/>
                  </a:cxn>
                  <a:cxn ang="0">
                    <a:pos x="867" y="639"/>
                  </a:cxn>
                  <a:cxn ang="0">
                    <a:pos x="1111" y="554"/>
                  </a:cxn>
                  <a:cxn ang="0">
                    <a:pos x="1183" y="647"/>
                  </a:cxn>
                  <a:cxn ang="0">
                    <a:pos x="1398" y="586"/>
                  </a:cxn>
                  <a:cxn ang="0">
                    <a:pos x="1488" y="670"/>
                  </a:cxn>
                  <a:cxn ang="0">
                    <a:pos x="1604" y="615"/>
                  </a:cxn>
                  <a:cxn ang="0">
                    <a:pos x="1675" y="569"/>
                  </a:cxn>
                  <a:cxn ang="0">
                    <a:pos x="1791" y="630"/>
                  </a:cxn>
                  <a:cxn ang="0">
                    <a:pos x="1922" y="709"/>
                  </a:cxn>
                  <a:cxn ang="0">
                    <a:pos x="2018" y="531"/>
                  </a:cxn>
                  <a:cxn ang="0">
                    <a:pos x="2096" y="315"/>
                  </a:cxn>
                  <a:cxn ang="0">
                    <a:pos x="2252" y="516"/>
                  </a:cxn>
                  <a:cxn ang="0">
                    <a:pos x="2309" y="469"/>
                  </a:cxn>
                  <a:cxn ang="0">
                    <a:pos x="2536" y="469"/>
                  </a:cxn>
                  <a:cxn ang="0">
                    <a:pos x="2658" y="531"/>
                  </a:cxn>
                  <a:cxn ang="0">
                    <a:pos x="2743" y="694"/>
                  </a:cxn>
                  <a:cxn ang="0">
                    <a:pos x="2783" y="414"/>
                  </a:cxn>
                  <a:cxn ang="0">
                    <a:pos x="2964" y="431"/>
                  </a:cxn>
                  <a:cxn ang="0">
                    <a:pos x="3060" y="478"/>
                  </a:cxn>
                  <a:cxn ang="0">
                    <a:pos x="3157" y="123"/>
                  </a:cxn>
                  <a:cxn ang="0">
                    <a:pos x="3195" y="93"/>
                  </a:cxn>
                  <a:cxn ang="0">
                    <a:pos x="3254" y="80"/>
                  </a:cxn>
                  <a:cxn ang="0">
                    <a:pos x="3313" y="137"/>
                  </a:cxn>
                  <a:cxn ang="0">
                    <a:pos x="3475" y="239"/>
                  </a:cxn>
                  <a:cxn ang="0">
                    <a:pos x="3591" y="408"/>
                  </a:cxn>
                  <a:cxn ang="0">
                    <a:pos x="3656" y="484"/>
                  </a:cxn>
                  <a:cxn ang="0">
                    <a:pos x="3850" y="76"/>
                  </a:cxn>
                  <a:cxn ang="0">
                    <a:pos x="4073" y="558"/>
                  </a:cxn>
                  <a:cxn ang="0">
                    <a:pos x="4193" y="408"/>
                  </a:cxn>
                  <a:cxn ang="0">
                    <a:pos x="4433" y="408"/>
                  </a:cxn>
                  <a:cxn ang="0">
                    <a:pos x="4523" y="269"/>
                  </a:cxn>
                  <a:cxn ang="0">
                    <a:pos x="4917" y="222"/>
                  </a:cxn>
                  <a:cxn ang="0">
                    <a:pos x="4989" y="307"/>
                  </a:cxn>
                </a:cxnLst>
                <a:rect l="0" t="0" r="r" b="b"/>
                <a:pathLst>
                  <a:path w="5753" h="1036">
                    <a:moveTo>
                      <a:pt x="5047" y="0"/>
                    </a:moveTo>
                    <a:lnTo>
                      <a:pt x="5351" y="0"/>
                    </a:lnTo>
                    <a:lnTo>
                      <a:pt x="5351" y="245"/>
                    </a:lnTo>
                    <a:lnTo>
                      <a:pt x="5435" y="245"/>
                    </a:lnTo>
                    <a:lnTo>
                      <a:pt x="5435" y="353"/>
                    </a:lnTo>
                    <a:lnTo>
                      <a:pt x="5584" y="353"/>
                    </a:lnTo>
                    <a:lnTo>
                      <a:pt x="5584" y="61"/>
                    </a:lnTo>
                    <a:lnTo>
                      <a:pt x="5650" y="21"/>
                    </a:lnTo>
                    <a:lnTo>
                      <a:pt x="5753" y="21"/>
                    </a:lnTo>
                    <a:lnTo>
                      <a:pt x="5753" y="1036"/>
                    </a:lnTo>
                    <a:lnTo>
                      <a:pt x="0" y="1036"/>
                    </a:lnTo>
                    <a:lnTo>
                      <a:pt x="0" y="609"/>
                    </a:lnTo>
                    <a:lnTo>
                      <a:pt x="84" y="609"/>
                    </a:lnTo>
                    <a:lnTo>
                      <a:pt x="84" y="717"/>
                    </a:lnTo>
                    <a:lnTo>
                      <a:pt x="162" y="717"/>
                    </a:lnTo>
                    <a:lnTo>
                      <a:pt x="206" y="662"/>
                    </a:lnTo>
                    <a:lnTo>
                      <a:pt x="246" y="723"/>
                    </a:lnTo>
                    <a:lnTo>
                      <a:pt x="452" y="723"/>
                    </a:lnTo>
                    <a:lnTo>
                      <a:pt x="452" y="677"/>
                    </a:lnTo>
                    <a:lnTo>
                      <a:pt x="503" y="677"/>
                    </a:lnTo>
                    <a:lnTo>
                      <a:pt x="503" y="592"/>
                    </a:lnTo>
                    <a:lnTo>
                      <a:pt x="627" y="592"/>
                    </a:lnTo>
                    <a:lnTo>
                      <a:pt x="627" y="694"/>
                    </a:lnTo>
                    <a:lnTo>
                      <a:pt x="686" y="592"/>
                    </a:lnTo>
                    <a:lnTo>
                      <a:pt x="730" y="670"/>
                    </a:lnTo>
                    <a:lnTo>
                      <a:pt x="730" y="740"/>
                    </a:lnTo>
                    <a:lnTo>
                      <a:pt x="827" y="740"/>
                    </a:lnTo>
                    <a:lnTo>
                      <a:pt x="827" y="685"/>
                    </a:lnTo>
                    <a:lnTo>
                      <a:pt x="867" y="685"/>
                    </a:lnTo>
                    <a:lnTo>
                      <a:pt x="867" y="639"/>
                    </a:lnTo>
                    <a:lnTo>
                      <a:pt x="958" y="639"/>
                    </a:lnTo>
                    <a:lnTo>
                      <a:pt x="958" y="554"/>
                    </a:lnTo>
                    <a:lnTo>
                      <a:pt x="1111" y="554"/>
                    </a:lnTo>
                    <a:lnTo>
                      <a:pt x="1111" y="740"/>
                    </a:lnTo>
                    <a:lnTo>
                      <a:pt x="1183" y="740"/>
                    </a:lnTo>
                    <a:lnTo>
                      <a:pt x="1183" y="647"/>
                    </a:lnTo>
                    <a:lnTo>
                      <a:pt x="1212" y="611"/>
                    </a:lnTo>
                    <a:lnTo>
                      <a:pt x="1235" y="586"/>
                    </a:lnTo>
                    <a:lnTo>
                      <a:pt x="1398" y="586"/>
                    </a:lnTo>
                    <a:lnTo>
                      <a:pt x="1398" y="630"/>
                    </a:lnTo>
                    <a:lnTo>
                      <a:pt x="1488" y="630"/>
                    </a:lnTo>
                    <a:lnTo>
                      <a:pt x="1488" y="670"/>
                    </a:lnTo>
                    <a:lnTo>
                      <a:pt x="1539" y="670"/>
                    </a:lnTo>
                    <a:lnTo>
                      <a:pt x="1539" y="615"/>
                    </a:lnTo>
                    <a:lnTo>
                      <a:pt x="1604" y="615"/>
                    </a:lnTo>
                    <a:lnTo>
                      <a:pt x="1604" y="670"/>
                    </a:lnTo>
                    <a:lnTo>
                      <a:pt x="1675" y="670"/>
                    </a:lnTo>
                    <a:lnTo>
                      <a:pt x="1675" y="569"/>
                    </a:lnTo>
                    <a:lnTo>
                      <a:pt x="1720" y="531"/>
                    </a:lnTo>
                    <a:lnTo>
                      <a:pt x="1791" y="531"/>
                    </a:lnTo>
                    <a:lnTo>
                      <a:pt x="1791" y="630"/>
                    </a:lnTo>
                    <a:lnTo>
                      <a:pt x="1850" y="630"/>
                    </a:lnTo>
                    <a:lnTo>
                      <a:pt x="1850" y="709"/>
                    </a:lnTo>
                    <a:lnTo>
                      <a:pt x="1922" y="709"/>
                    </a:lnTo>
                    <a:lnTo>
                      <a:pt x="1922" y="647"/>
                    </a:lnTo>
                    <a:lnTo>
                      <a:pt x="2012" y="647"/>
                    </a:lnTo>
                    <a:lnTo>
                      <a:pt x="2018" y="531"/>
                    </a:lnTo>
                    <a:lnTo>
                      <a:pt x="2063" y="654"/>
                    </a:lnTo>
                    <a:lnTo>
                      <a:pt x="2063" y="400"/>
                    </a:lnTo>
                    <a:lnTo>
                      <a:pt x="2096" y="315"/>
                    </a:lnTo>
                    <a:lnTo>
                      <a:pt x="2153" y="391"/>
                    </a:lnTo>
                    <a:lnTo>
                      <a:pt x="2153" y="516"/>
                    </a:lnTo>
                    <a:lnTo>
                      <a:pt x="2252" y="516"/>
                    </a:lnTo>
                    <a:lnTo>
                      <a:pt x="2252" y="554"/>
                    </a:lnTo>
                    <a:lnTo>
                      <a:pt x="2309" y="554"/>
                    </a:lnTo>
                    <a:lnTo>
                      <a:pt x="2309" y="469"/>
                    </a:lnTo>
                    <a:lnTo>
                      <a:pt x="2328" y="400"/>
                    </a:lnTo>
                    <a:lnTo>
                      <a:pt x="2490" y="400"/>
                    </a:lnTo>
                    <a:lnTo>
                      <a:pt x="2536" y="469"/>
                    </a:lnTo>
                    <a:lnTo>
                      <a:pt x="2536" y="569"/>
                    </a:lnTo>
                    <a:lnTo>
                      <a:pt x="2581" y="531"/>
                    </a:lnTo>
                    <a:lnTo>
                      <a:pt x="2658" y="531"/>
                    </a:lnTo>
                    <a:lnTo>
                      <a:pt x="2692" y="569"/>
                    </a:lnTo>
                    <a:lnTo>
                      <a:pt x="2692" y="694"/>
                    </a:lnTo>
                    <a:lnTo>
                      <a:pt x="2743" y="694"/>
                    </a:lnTo>
                    <a:lnTo>
                      <a:pt x="2743" y="592"/>
                    </a:lnTo>
                    <a:lnTo>
                      <a:pt x="2783" y="592"/>
                    </a:lnTo>
                    <a:lnTo>
                      <a:pt x="2783" y="414"/>
                    </a:lnTo>
                    <a:lnTo>
                      <a:pt x="2808" y="353"/>
                    </a:lnTo>
                    <a:lnTo>
                      <a:pt x="2924" y="353"/>
                    </a:lnTo>
                    <a:lnTo>
                      <a:pt x="2964" y="431"/>
                    </a:lnTo>
                    <a:lnTo>
                      <a:pt x="2964" y="586"/>
                    </a:lnTo>
                    <a:lnTo>
                      <a:pt x="3060" y="586"/>
                    </a:lnTo>
                    <a:lnTo>
                      <a:pt x="3060" y="478"/>
                    </a:lnTo>
                    <a:lnTo>
                      <a:pt x="3126" y="478"/>
                    </a:lnTo>
                    <a:lnTo>
                      <a:pt x="3126" y="199"/>
                    </a:lnTo>
                    <a:lnTo>
                      <a:pt x="3157" y="123"/>
                    </a:lnTo>
                    <a:lnTo>
                      <a:pt x="3168" y="112"/>
                    </a:lnTo>
                    <a:lnTo>
                      <a:pt x="3180" y="104"/>
                    </a:lnTo>
                    <a:lnTo>
                      <a:pt x="3195" y="93"/>
                    </a:lnTo>
                    <a:lnTo>
                      <a:pt x="3214" y="84"/>
                    </a:lnTo>
                    <a:lnTo>
                      <a:pt x="3233" y="78"/>
                    </a:lnTo>
                    <a:lnTo>
                      <a:pt x="3254" y="80"/>
                    </a:lnTo>
                    <a:lnTo>
                      <a:pt x="3275" y="89"/>
                    </a:lnTo>
                    <a:lnTo>
                      <a:pt x="3294" y="108"/>
                    </a:lnTo>
                    <a:lnTo>
                      <a:pt x="3313" y="137"/>
                    </a:lnTo>
                    <a:lnTo>
                      <a:pt x="3338" y="169"/>
                    </a:lnTo>
                    <a:lnTo>
                      <a:pt x="3475" y="169"/>
                    </a:lnTo>
                    <a:lnTo>
                      <a:pt x="3475" y="239"/>
                    </a:lnTo>
                    <a:lnTo>
                      <a:pt x="3526" y="239"/>
                    </a:lnTo>
                    <a:lnTo>
                      <a:pt x="3526" y="408"/>
                    </a:lnTo>
                    <a:lnTo>
                      <a:pt x="3591" y="408"/>
                    </a:lnTo>
                    <a:lnTo>
                      <a:pt x="3591" y="330"/>
                    </a:lnTo>
                    <a:lnTo>
                      <a:pt x="3656" y="330"/>
                    </a:lnTo>
                    <a:lnTo>
                      <a:pt x="3656" y="484"/>
                    </a:lnTo>
                    <a:lnTo>
                      <a:pt x="3747" y="484"/>
                    </a:lnTo>
                    <a:lnTo>
                      <a:pt x="3747" y="108"/>
                    </a:lnTo>
                    <a:lnTo>
                      <a:pt x="3850" y="76"/>
                    </a:lnTo>
                    <a:lnTo>
                      <a:pt x="4037" y="91"/>
                    </a:lnTo>
                    <a:lnTo>
                      <a:pt x="4037" y="516"/>
                    </a:lnTo>
                    <a:lnTo>
                      <a:pt x="4073" y="558"/>
                    </a:lnTo>
                    <a:lnTo>
                      <a:pt x="4073" y="677"/>
                    </a:lnTo>
                    <a:lnTo>
                      <a:pt x="4193" y="677"/>
                    </a:lnTo>
                    <a:lnTo>
                      <a:pt x="4193" y="408"/>
                    </a:lnTo>
                    <a:lnTo>
                      <a:pt x="4336" y="408"/>
                    </a:lnTo>
                    <a:lnTo>
                      <a:pt x="4374" y="315"/>
                    </a:lnTo>
                    <a:lnTo>
                      <a:pt x="4433" y="408"/>
                    </a:lnTo>
                    <a:lnTo>
                      <a:pt x="4433" y="478"/>
                    </a:lnTo>
                    <a:lnTo>
                      <a:pt x="4523" y="478"/>
                    </a:lnTo>
                    <a:lnTo>
                      <a:pt x="4523" y="269"/>
                    </a:lnTo>
                    <a:lnTo>
                      <a:pt x="4826" y="269"/>
                    </a:lnTo>
                    <a:lnTo>
                      <a:pt x="4826" y="222"/>
                    </a:lnTo>
                    <a:lnTo>
                      <a:pt x="4917" y="222"/>
                    </a:lnTo>
                    <a:lnTo>
                      <a:pt x="4911" y="129"/>
                    </a:lnTo>
                    <a:lnTo>
                      <a:pt x="4989" y="129"/>
                    </a:lnTo>
                    <a:lnTo>
                      <a:pt x="4989" y="307"/>
                    </a:lnTo>
                    <a:lnTo>
                      <a:pt x="5047" y="307"/>
                    </a:lnTo>
                    <a:lnTo>
                      <a:pt x="5047"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a:p>
            </p:txBody>
          </p:sp>
          <p:sp>
            <p:nvSpPr>
              <p:cNvPr id="4105" name="Freeform 9"/>
              <p:cNvSpPr>
                <a:spLocks noEditPoints="1"/>
              </p:cNvSpPr>
              <p:nvPr/>
            </p:nvSpPr>
            <p:spPr bwMode="auto">
              <a:xfrm>
                <a:off x="582613" y="1166812"/>
                <a:ext cx="2255838" cy="5233988"/>
              </a:xfrm>
              <a:custGeom>
                <a:avLst/>
                <a:gdLst/>
                <a:ahLst/>
                <a:cxnLst>
                  <a:cxn ang="0">
                    <a:pos x="501" y="1049"/>
                  </a:cxn>
                  <a:cxn ang="0">
                    <a:pos x="549" y="1053"/>
                  </a:cxn>
                  <a:cxn ang="0">
                    <a:pos x="524" y="1013"/>
                  </a:cxn>
                  <a:cxn ang="0">
                    <a:pos x="520" y="983"/>
                  </a:cxn>
                  <a:cxn ang="0">
                    <a:pos x="459" y="939"/>
                  </a:cxn>
                  <a:cxn ang="0">
                    <a:pos x="440" y="894"/>
                  </a:cxn>
                  <a:cxn ang="0">
                    <a:pos x="312" y="21"/>
                  </a:cxn>
                  <a:cxn ang="0">
                    <a:pos x="335" y="52"/>
                  </a:cxn>
                  <a:cxn ang="0">
                    <a:pos x="341" y="88"/>
                  </a:cxn>
                  <a:cxn ang="0">
                    <a:pos x="394" y="224"/>
                  </a:cxn>
                  <a:cxn ang="0">
                    <a:pos x="345" y="281"/>
                  </a:cxn>
                  <a:cxn ang="0">
                    <a:pos x="354" y="389"/>
                  </a:cxn>
                  <a:cxn ang="0">
                    <a:pos x="364" y="605"/>
                  </a:cxn>
                  <a:cxn ang="0">
                    <a:pos x="404" y="822"/>
                  </a:cxn>
                  <a:cxn ang="0">
                    <a:pos x="558" y="814"/>
                  </a:cxn>
                  <a:cxn ang="0">
                    <a:pos x="638" y="761"/>
                  </a:cxn>
                  <a:cxn ang="0">
                    <a:pos x="722" y="765"/>
                  </a:cxn>
                  <a:cxn ang="0">
                    <a:pos x="796" y="810"/>
                  </a:cxn>
                  <a:cxn ang="0">
                    <a:pos x="831" y="888"/>
                  </a:cxn>
                  <a:cxn ang="0">
                    <a:pos x="836" y="990"/>
                  </a:cxn>
                  <a:cxn ang="0">
                    <a:pos x="831" y="1045"/>
                  </a:cxn>
                  <a:cxn ang="0">
                    <a:pos x="840" y="1142"/>
                  </a:cxn>
                  <a:cxn ang="0">
                    <a:pos x="865" y="1218"/>
                  </a:cxn>
                  <a:cxn ang="0">
                    <a:pos x="1012" y="1389"/>
                  </a:cxn>
                  <a:cxn ang="0">
                    <a:pos x="1116" y="1550"/>
                  </a:cxn>
                  <a:cxn ang="0">
                    <a:pos x="1381" y="1527"/>
                  </a:cxn>
                  <a:cxn ang="0">
                    <a:pos x="1299" y="1783"/>
                  </a:cxn>
                  <a:cxn ang="0">
                    <a:pos x="1242" y="1825"/>
                  </a:cxn>
                  <a:cxn ang="0">
                    <a:pos x="1231" y="1948"/>
                  </a:cxn>
                  <a:cxn ang="0">
                    <a:pos x="1175" y="2064"/>
                  </a:cxn>
                  <a:cxn ang="0">
                    <a:pos x="1158" y="2111"/>
                  </a:cxn>
                  <a:cxn ang="0">
                    <a:pos x="1177" y="2348"/>
                  </a:cxn>
                  <a:cxn ang="0">
                    <a:pos x="1141" y="2546"/>
                  </a:cxn>
                  <a:cxn ang="0">
                    <a:pos x="1137" y="2908"/>
                  </a:cxn>
                  <a:cxn ang="0">
                    <a:pos x="1208" y="3101"/>
                  </a:cxn>
                  <a:cxn ang="0">
                    <a:pos x="42" y="3039"/>
                  </a:cxn>
                  <a:cxn ang="0">
                    <a:pos x="293" y="2898"/>
                  </a:cxn>
                  <a:cxn ang="0">
                    <a:pos x="274" y="2716"/>
                  </a:cxn>
                  <a:cxn ang="0">
                    <a:pos x="293" y="2455"/>
                  </a:cxn>
                  <a:cxn ang="0">
                    <a:pos x="312" y="2293"/>
                  </a:cxn>
                  <a:cxn ang="0">
                    <a:pos x="297" y="2128"/>
                  </a:cxn>
                  <a:cxn ang="0">
                    <a:pos x="267" y="2003"/>
                  </a:cxn>
                  <a:cxn ang="0">
                    <a:pos x="288" y="1859"/>
                  </a:cxn>
                  <a:cxn ang="0">
                    <a:pos x="253" y="1732"/>
                  </a:cxn>
                  <a:cxn ang="0">
                    <a:pos x="288" y="1518"/>
                  </a:cxn>
                  <a:cxn ang="0">
                    <a:pos x="276" y="1432"/>
                  </a:cxn>
                  <a:cxn ang="0">
                    <a:pos x="284" y="1326"/>
                  </a:cxn>
                  <a:cxn ang="0">
                    <a:pos x="253" y="1210"/>
                  </a:cxn>
                  <a:cxn ang="0">
                    <a:pos x="210" y="1140"/>
                  </a:cxn>
                  <a:cxn ang="0">
                    <a:pos x="200" y="1038"/>
                  </a:cxn>
                  <a:cxn ang="0">
                    <a:pos x="272" y="911"/>
                  </a:cxn>
                  <a:cxn ang="0">
                    <a:pos x="265" y="833"/>
                  </a:cxn>
                  <a:cxn ang="0">
                    <a:pos x="232" y="655"/>
                  </a:cxn>
                  <a:cxn ang="0">
                    <a:pos x="223" y="440"/>
                  </a:cxn>
                  <a:cxn ang="0">
                    <a:pos x="196" y="336"/>
                  </a:cxn>
                  <a:cxn ang="0">
                    <a:pos x="147" y="228"/>
                  </a:cxn>
                  <a:cxn ang="0">
                    <a:pos x="152" y="141"/>
                  </a:cxn>
                  <a:cxn ang="0">
                    <a:pos x="217" y="74"/>
                  </a:cxn>
                  <a:cxn ang="0">
                    <a:pos x="227" y="31"/>
                  </a:cxn>
                  <a:cxn ang="0">
                    <a:pos x="318" y="0"/>
                  </a:cxn>
                </a:cxnLst>
                <a:rect l="0" t="0" r="r" b="b"/>
                <a:pathLst>
                  <a:path w="1421" h="3297">
                    <a:moveTo>
                      <a:pt x="469" y="983"/>
                    </a:moveTo>
                    <a:lnTo>
                      <a:pt x="471" y="1006"/>
                    </a:lnTo>
                    <a:lnTo>
                      <a:pt x="474" y="1021"/>
                    </a:lnTo>
                    <a:lnTo>
                      <a:pt x="474" y="1032"/>
                    </a:lnTo>
                    <a:lnTo>
                      <a:pt x="490" y="1040"/>
                    </a:lnTo>
                    <a:lnTo>
                      <a:pt x="501" y="1049"/>
                    </a:lnTo>
                    <a:lnTo>
                      <a:pt x="511" y="1059"/>
                    </a:lnTo>
                    <a:lnTo>
                      <a:pt x="518" y="1068"/>
                    </a:lnTo>
                    <a:lnTo>
                      <a:pt x="520" y="1070"/>
                    </a:lnTo>
                    <a:lnTo>
                      <a:pt x="558" y="1068"/>
                    </a:lnTo>
                    <a:lnTo>
                      <a:pt x="554" y="1059"/>
                    </a:lnTo>
                    <a:lnTo>
                      <a:pt x="549" y="1053"/>
                    </a:lnTo>
                    <a:lnTo>
                      <a:pt x="547" y="1047"/>
                    </a:lnTo>
                    <a:lnTo>
                      <a:pt x="545" y="1042"/>
                    </a:lnTo>
                    <a:lnTo>
                      <a:pt x="543" y="1040"/>
                    </a:lnTo>
                    <a:lnTo>
                      <a:pt x="543" y="1038"/>
                    </a:lnTo>
                    <a:lnTo>
                      <a:pt x="528" y="1034"/>
                    </a:lnTo>
                    <a:lnTo>
                      <a:pt x="524" y="1013"/>
                    </a:lnTo>
                    <a:lnTo>
                      <a:pt x="535" y="1013"/>
                    </a:lnTo>
                    <a:lnTo>
                      <a:pt x="528" y="1002"/>
                    </a:lnTo>
                    <a:lnTo>
                      <a:pt x="524" y="996"/>
                    </a:lnTo>
                    <a:lnTo>
                      <a:pt x="522" y="990"/>
                    </a:lnTo>
                    <a:lnTo>
                      <a:pt x="520" y="985"/>
                    </a:lnTo>
                    <a:lnTo>
                      <a:pt x="520" y="983"/>
                    </a:lnTo>
                    <a:lnTo>
                      <a:pt x="469" y="983"/>
                    </a:lnTo>
                    <a:close/>
                    <a:moveTo>
                      <a:pt x="440" y="894"/>
                    </a:moveTo>
                    <a:lnTo>
                      <a:pt x="442" y="899"/>
                    </a:lnTo>
                    <a:lnTo>
                      <a:pt x="448" y="909"/>
                    </a:lnTo>
                    <a:lnTo>
                      <a:pt x="453" y="924"/>
                    </a:lnTo>
                    <a:lnTo>
                      <a:pt x="459" y="939"/>
                    </a:lnTo>
                    <a:lnTo>
                      <a:pt x="461" y="951"/>
                    </a:lnTo>
                    <a:lnTo>
                      <a:pt x="522" y="949"/>
                    </a:lnTo>
                    <a:lnTo>
                      <a:pt x="520" y="947"/>
                    </a:lnTo>
                    <a:lnTo>
                      <a:pt x="520" y="926"/>
                    </a:lnTo>
                    <a:lnTo>
                      <a:pt x="524" y="903"/>
                    </a:lnTo>
                    <a:lnTo>
                      <a:pt x="440" y="894"/>
                    </a:lnTo>
                    <a:close/>
                    <a:moveTo>
                      <a:pt x="318" y="0"/>
                    </a:moveTo>
                    <a:lnTo>
                      <a:pt x="320" y="0"/>
                    </a:lnTo>
                    <a:lnTo>
                      <a:pt x="320" y="4"/>
                    </a:lnTo>
                    <a:lnTo>
                      <a:pt x="318" y="6"/>
                    </a:lnTo>
                    <a:lnTo>
                      <a:pt x="314" y="14"/>
                    </a:lnTo>
                    <a:lnTo>
                      <a:pt x="312" y="21"/>
                    </a:lnTo>
                    <a:lnTo>
                      <a:pt x="309" y="25"/>
                    </a:lnTo>
                    <a:lnTo>
                      <a:pt x="307" y="27"/>
                    </a:lnTo>
                    <a:lnTo>
                      <a:pt x="305" y="31"/>
                    </a:lnTo>
                    <a:lnTo>
                      <a:pt x="337" y="23"/>
                    </a:lnTo>
                    <a:lnTo>
                      <a:pt x="328" y="42"/>
                    </a:lnTo>
                    <a:lnTo>
                      <a:pt x="335" y="52"/>
                    </a:lnTo>
                    <a:lnTo>
                      <a:pt x="349" y="50"/>
                    </a:lnTo>
                    <a:lnTo>
                      <a:pt x="341" y="67"/>
                    </a:lnTo>
                    <a:lnTo>
                      <a:pt x="343" y="74"/>
                    </a:lnTo>
                    <a:lnTo>
                      <a:pt x="343" y="80"/>
                    </a:lnTo>
                    <a:lnTo>
                      <a:pt x="341" y="86"/>
                    </a:lnTo>
                    <a:lnTo>
                      <a:pt x="341" y="88"/>
                    </a:lnTo>
                    <a:lnTo>
                      <a:pt x="337" y="93"/>
                    </a:lnTo>
                    <a:lnTo>
                      <a:pt x="366" y="124"/>
                    </a:lnTo>
                    <a:lnTo>
                      <a:pt x="385" y="154"/>
                    </a:lnTo>
                    <a:lnTo>
                      <a:pt x="396" y="181"/>
                    </a:lnTo>
                    <a:lnTo>
                      <a:pt x="398" y="205"/>
                    </a:lnTo>
                    <a:lnTo>
                      <a:pt x="394" y="224"/>
                    </a:lnTo>
                    <a:lnTo>
                      <a:pt x="387" y="241"/>
                    </a:lnTo>
                    <a:lnTo>
                      <a:pt x="377" y="256"/>
                    </a:lnTo>
                    <a:lnTo>
                      <a:pt x="364" y="266"/>
                    </a:lnTo>
                    <a:lnTo>
                      <a:pt x="356" y="275"/>
                    </a:lnTo>
                    <a:lnTo>
                      <a:pt x="347" y="279"/>
                    </a:lnTo>
                    <a:lnTo>
                      <a:pt x="345" y="281"/>
                    </a:lnTo>
                    <a:lnTo>
                      <a:pt x="335" y="294"/>
                    </a:lnTo>
                    <a:lnTo>
                      <a:pt x="333" y="304"/>
                    </a:lnTo>
                    <a:lnTo>
                      <a:pt x="333" y="313"/>
                    </a:lnTo>
                    <a:lnTo>
                      <a:pt x="335" y="317"/>
                    </a:lnTo>
                    <a:lnTo>
                      <a:pt x="347" y="353"/>
                    </a:lnTo>
                    <a:lnTo>
                      <a:pt x="354" y="389"/>
                    </a:lnTo>
                    <a:lnTo>
                      <a:pt x="351" y="427"/>
                    </a:lnTo>
                    <a:lnTo>
                      <a:pt x="347" y="461"/>
                    </a:lnTo>
                    <a:lnTo>
                      <a:pt x="347" y="492"/>
                    </a:lnTo>
                    <a:lnTo>
                      <a:pt x="349" y="526"/>
                    </a:lnTo>
                    <a:lnTo>
                      <a:pt x="356" y="575"/>
                    </a:lnTo>
                    <a:lnTo>
                      <a:pt x="364" y="605"/>
                    </a:lnTo>
                    <a:lnTo>
                      <a:pt x="373" y="638"/>
                    </a:lnTo>
                    <a:lnTo>
                      <a:pt x="381" y="679"/>
                    </a:lnTo>
                    <a:lnTo>
                      <a:pt x="387" y="719"/>
                    </a:lnTo>
                    <a:lnTo>
                      <a:pt x="396" y="759"/>
                    </a:lnTo>
                    <a:lnTo>
                      <a:pt x="400" y="793"/>
                    </a:lnTo>
                    <a:lnTo>
                      <a:pt x="404" y="822"/>
                    </a:lnTo>
                    <a:lnTo>
                      <a:pt x="408" y="841"/>
                    </a:lnTo>
                    <a:lnTo>
                      <a:pt x="408" y="848"/>
                    </a:lnTo>
                    <a:lnTo>
                      <a:pt x="539" y="848"/>
                    </a:lnTo>
                    <a:lnTo>
                      <a:pt x="541" y="839"/>
                    </a:lnTo>
                    <a:lnTo>
                      <a:pt x="547" y="827"/>
                    </a:lnTo>
                    <a:lnTo>
                      <a:pt x="558" y="814"/>
                    </a:lnTo>
                    <a:lnTo>
                      <a:pt x="564" y="806"/>
                    </a:lnTo>
                    <a:lnTo>
                      <a:pt x="568" y="801"/>
                    </a:lnTo>
                    <a:lnTo>
                      <a:pt x="448" y="641"/>
                    </a:lnTo>
                    <a:lnTo>
                      <a:pt x="604" y="782"/>
                    </a:lnTo>
                    <a:lnTo>
                      <a:pt x="621" y="770"/>
                    </a:lnTo>
                    <a:lnTo>
                      <a:pt x="638" y="761"/>
                    </a:lnTo>
                    <a:lnTo>
                      <a:pt x="653" y="757"/>
                    </a:lnTo>
                    <a:lnTo>
                      <a:pt x="659" y="755"/>
                    </a:lnTo>
                    <a:lnTo>
                      <a:pt x="669" y="556"/>
                    </a:lnTo>
                    <a:lnTo>
                      <a:pt x="699" y="759"/>
                    </a:lnTo>
                    <a:lnTo>
                      <a:pt x="709" y="761"/>
                    </a:lnTo>
                    <a:lnTo>
                      <a:pt x="722" y="765"/>
                    </a:lnTo>
                    <a:lnTo>
                      <a:pt x="737" y="770"/>
                    </a:lnTo>
                    <a:lnTo>
                      <a:pt x="747" y="774"/>
                    </a:lnTo>
                    <a:lnTo>
                      <a:pt x="751" y="776"/>
                    </a:lnTo>
                    <a:lnTo>
                      <a:pt x="890" y="634"/>
                    </a:lnTo>
                    <a:lnTo>
                      <a:pt x="785" y="797"/>
                    </a:lnTo>
                    <a:lnTo>
                      <a:pt x="796" y="810"/>
                    </a:lnTo>
                    <a:lnTo>
                      <a:pt x="806" y="825"/>
                    </a:lnTo>
                    <a:lnTo>
                      <a:pt x="812" y="835"/>
                    </a:lnTo>
                    <a:lnTo>
                      <a:pt x="815" y="839"/>
                    </a:lnTo>
                    <a:lnTo>
                      <a:pt x="998" y="784"/>
                    </a:lnTo>
                    <a:lnTo>
                      <a:pt x="827" y="873"/>
                    </a:lnTo>
                    <a:lnTo>
                      <a:pt x="831" y="888"/>
                    </a:lnTo>
                    <a:lnTo>
                      <a:pt x="834" y="903"/>
                    </a:lnTo>
                    <a:lnTo>
                      <a:pt x="836" y="916"/>
                    </a:lnTo>
                    <a:lnTo>
                      <a:pt x="836" y="920"/>
                    </a:lnTo>
                    <a:lnTo>
                      <a:pt x="1029" y="937"/>
                    </a:lnTo>
                    <a:lnTo>
                      <a:pt x="836" y="951"/>
                    </a:lnTo>
                    <a:lnTo>
                      <a:pt x="836" y="990"/>
                    </a:lnTo>
                    <a:lnTo>
                      <a:pt x="840" y="992"/>
                    </a:lnTo>
                    <a:lnTo>
                      <a:pt x="842" y="1000"/>
                    </a:lnTo>
                    <a:lnTo>
                      <a:pt x="827" y="1006"/>
                    </a:lnTo>
                    <a:lnTo>
                      <a:pt x="827" y="1021"/>
                    </a:lnTo>
                    <a:lnTo>
                      <a:pt x="829" y="1034"/>
                    </a:lnTo>
                    <a:lnTo>
                      <a:pt x="831" y="1045"/>
                    </a:lnTo>
                    <a:lnTo>
                      <a:pt x="834" y="1049"/>
                    </a:lnTo>
                    <a:lnTo>
                      <a:pt x="840" y="1068"/>
                    </a:lnTo>
                    <a:lnTo>
                      <a:pt x="846" y="1089"/>
                    </a:lnTo>
                    <a:lnTo>
                      <a:pt x="846" y="1108"/>
                    </a:lnTo>
                    <a:lnTo>
                      <a:pt x="844" y="1116"/>
                    </a:lnTo>
                    <a:lnTo>
                      <a:pt x="840" y="1142"/>
                    </a:lnTo>
                    <a:lnTo>
                      <a:pt x="836" y="1148"/>
                    </a:lnTo>
                    <a:lnTo>
                      <a:pt x="842" y="1155"/>
                    </a:lnTo>
                    <a:lnTo>
                      <a:pt x="846" y="1165"/>
                    </a:lnTo>
                    <a:lnTo>
                      <a:pt x="850" y="1182"/>
                    </a:lnTo>
                    <a:lnTo>
                      <a:pt x="859" y="1212"/>
                    </a:lnTo>
                    <a:lnTo>
                      <a:pt x="865" y="1218"/>
                    </a:lnTo>
                    <a:lnTo>
                      <a:pt x="907" y="1239"/>
                    </a:lnTo>
                    <a:lnTo>
                      <a:pt x="941" y="1267"/>
                    </a:lnTo>
                    <a:lnTo>
                      <a:pt x="968" y="1296"/>
                    </a:lnTo>
                    <a:lnTo>
                      <a:pt x="987" y="1328"/>
                    </a:lnTo>
                    <a:lnTo>
                      <a:pt x="1002" y="1360"/>
                    </a:lnTo>
                    <a:lnTo>
                      <a:pt x="1012" y="1389"/>
                    </a:lnTo>
                    <a:lnTo>
                      <a:pt x="1017" y="1417"/>
                    </a:lnTo>
                    <a:lnTo>
                      <a:pt x="1021" y="1438"/>
                    </a:lnTo>
                    <a:lnTo>
                      <a:pt x="1021" y="1457"/>
                    </a:lnTo>
                    <a:lnTo>
                      <a:pt x="1080" y="1544"/>
                    </a:lnTo>
                    <a:lnTo>
                      <a:pt x="1101" y="1546"/>
                    </a:lnTo>
                    <a:lnTo>
                      <a:pt x="1116" y="1550"/>
                    </a:lnTo>
                    <a:lnTo>
                      <a:pt x="1126" y="1554"/>
                    </a:lnTo>
                    <a:lnTo>
                      <a:pt x="1130" y="1556"/>
                    </a:lnTo>
                    <a:lnTo>
                      <a:pt x="1227" y="1430"/>
                    </a:lnTo>
                    <a:lnTo>
                      <a:pt x="1398" y="1425"/>
                    </a:lnTo>
                    <a:lnTo>
                      <a:pt x="1421" y="1453"/>
                    </a:lnTo>
                    <a:lnTo>
                      <a:pt x="1381" y="1527"/>
                    </a:lnTo>
                    <a:lnTo>
                      <a:pt x="1398" y="1567"/>
                    </a:lnTo>
                    <a:lnTo>
                      <a:pt x="1377" y="1635"/>
                    </a:lnTo>
                    <a:lnTo>
                      <a:pt x="1356" y="1688"/>
                    </a:lnTo>
                    <a:lnTo>
                      <a:pt x="1337" y="1730"/>
                    </a:lnTo>
                    <a:lnTo>
                      <a:pt x="1318" y="1762"/>
                    </a:lnTo>
                    <a:lnTo>
                      <a:pt x="1299" y="1783"/>
                    </a:lnTo>
                    <a:lnTo>
                      <a:pt x="1282" y="1800"/>
                    </a:lnTo>
                    <a:lnTo>
                      <a:pt x="1267" y="1808"/>
                    </a:lnTo>
                    <a:lnTo>
                      <a:pt x="1257" y="1812"/>
                    </a:lnTo>
                    <a:lnTo>
                      <a:pt x="1248" y="1815"/>
                    </a:lnTo>
                    <a:lnTo>
                      <a:pt x="1240" y="1815"/>
                    </a:lnTo>
                    <a:lnTo>
                      <a:pt x="1242" y="1825"/>
                    </a:lnTo>
                    <a:lnTo>
                      <a:pt x="1242" y="1844"/>
                    </a:lnTo>
                    <a:lnTo>
                      <a:pt x="1240" y="1865"/>
                    </a:lnTo>
                    <a:lnTo>
                      <a:pt x="1238" y="1891"/>
                    </a:lnTo>
                    <a:lnTo>
                      <a:pt x="1236" y="1914"/>
                    </a:lnTo>
                    <a:lnTo>
                      <a:pt x="1233" y="1935"/>
                    </a:lnTo>
                    <a:lnTo>
                      <a:pt x="1231" y="1948"/>
                    </a:lnTo>
                    <a:lnTo>
                      <a:pt x="1231" y="1954"/>
                    </a:lnTo>
                    <a:lnTo>
                      <a:pt x="1223" y="1994"/>
                    </a:lnTo>
                    <a:lnTo>
                      <a:pt x="1212" y="2024"/>
                    </a:lnTo>
                    <a:lnTo>
                      <a:pt x="1200" y="2045"/>
                    </a:lnTo>
                    <a:lnTo>
                      <a:pt x="1187" y="2058"/>
                    </a:lnTo>
                    <a:lnTo>
                      <a:pt x="1175" y="2064"/>
                    </a:lnTo>
                    <a:lnTo>
                      <a:pt x="1164" y="2068"/>
                    </a:lnTo>
                    <a:lnTo>
                      <a:pt x="1156" y="2068"/>
                    </a:lnTo>
                    <a:lnTo>
                      <a:pt x="1149" y="2066"/>
                    </a:lnTo>
                    <a:lnTo>
                      <a:pt x="1147" y="2066"/>
                    </a:lnTo>
                    <a:lnTo>
                      <a:pt x="1151" y="2083"/>
                    </a:lnTo>
                    <a:lnTo>
                      <a:pt x="1158" y="2111"/>
                    </a:lnTo>
                    <a:lnTo>
                      <a:pt x="1162" y="2145"/>
                    </a:lnTo>
                    <a:lnTo>
                      <a:pt x="1164" y="2185"/>
                    </a:lnTo>
                    <a:lnTo>
                      <a:pt x="1168" y="2227"/>
                    </a:lnTo>
                    <a:lnTo>
                      <a:pt x="1172" y="2271"/>
                    </a:lnTo>
                    <a:lnTo>
                      <a:pt x="1175" y="2312"/>
                    </a:lnTo>
                    <a:lnTo>
                      <a:pt x="1177" y="2348"/>
                    </a:lnTo>
                    <a:lnTo>
                      <a:pt x="1177" y="2377"/>
                    </a:lnTo>
                    <a:lnTo>
                      <a:pt x="1179" y="2396"/>
                    </a:lnTo>
                    <a:lnTo>
                      <a:pt x="1179" y="2403"/>
                    </a:lnTo>
                    <a:lnTo>
                      <a:pt x="1156" y="2434"/>
                    </a:lnTo>
                    <a:lnTo>
                      <a:pt x="1164" y="2510"/>
                    </a:lnTo>
                    <a:lnTo>
                      <a:pt x="1141" y="2546"/>
                    </a:lnTo>
                    <a:lnTo>
                      <a:pt x="1156" y="2711"/>
                    </a:lnTo>
                    <a:lnTo>
                      <a:pt x="1118" y="2762"/>
                    </a:lnTo>
                    <a:lnTo>
                      <a:pt x="1122" y="2800"/>
                    </a:lnTo>
                    <a:lnTo>
                      <a:pt x="1128" y="2838"/>
                    </a:lnTo>
                    <a:lnTo>
                      <a:pt x="1132" y="2874"/>
                    </a:lnTo>
                    <a:lnTo>
                      <a:pt x="1137" y="2908"/>
                    </a:lnTo>
                    <a:lnTo>
                      <a:pt x="1141" y="2938"/>
                    </a:lnTo>
                    <a:lnTo>
                      <a:pt x="1145" y="2961"/>
                    </a:lnTo>
                    <a:lnTo>
                      <a:pt x="1147" y="2976"/>
                    </a:lnTo>
                    <a:lnTo>
                      <a:pt x="1147" y="2982"/>
                    </a:lnTo>
                    <a:lnTo>
                      <a:pt x="1200" y="3005"/>
                    </a:lnTo>
                    <a:lnTo>
                      <a:pt x="1208" y="3101"/>
                    </a:lnTo>
                    <a:lnTo>
                      <a:pt x="1263" y="3130"/>
                    </a:lnTo>
                    <a:lnTo>
                      <a:pt x="1263" y="3297"/>
                    </a:lnTo>
                    <a:lnTo>
                      <a:pt x="0" y="3297"/>
                    </a:lnTo>
                    <a:lnTo>
                      <a:pt x="0" y="3149"/>
                    </a:lnTo>
                    <a:lnTo>
                      <a:pt x="40" y="3130"/>
                    </a:lnTo>
                    <a:lnTo>
                      <a:pt x="42" y="3039"/>
                    </a:lnTo>
                    <a:lnTo>
                      <a:pt x="124" y="2989"/>
                    </a:lnTo>
                    <a:lnTo>
                      <a:pt x="265" y="2982"/>
                    </a:lnTo>
                    <a:lnTo>
                      <a:pt x="282" y="2955"/>
                    </a:lnTo>
                    <a:lnTo>
                      <a:pt x="290" y="2931"/>
                    </a:lnTo>
                    <a:lnTo>
                      <a:pt x="293" y="2912"/>
                    </a:lnTo>
                    <a:lnTo>
                      <a:pt x="293" y="2898"/>
                    </a:lnTo>
                    <a:lnTo>
                      <a:pt x="290" y="2889"/>
                    </a:lnTo>
                    <a:lnTo>
                      <a:pt x="288" y="2887"/>
                    </a:lnTo>
                    <a:lnTo>
                      <a:pt x="280" y="2853"/>
                    </a:lnTo>
                    <a:lnTo>
                      <a:pt x="276" y="2811"/>
                    </a:lnTo>
                    <a:lnTo>
                      <a:pt x="274" y="2764"/>
                    </a:lnTo>
                    <a:lnTo>
                      <a:pt x="274" y="2716"/>
                    </a:lnTo>
                    <a:lnTo>
                      <a:pt x="278" y="2618"/>
                    </a:lnTo>
                    <a:lnTo>
                      <a:pt x="282" y="2576"/>
                    </a:lnTo>
                    <a:lnTo>
                      <a:pt x="286" y="2538"/>
                    </a:lnTo>
                    <a:lnTo>
                      <a:pt x="288" y="2508"/>
                    </a:lnTo>
                    <a:lnTo>
                      <a:pt x="293" y="2487"/>
                    </a:lnTo>
                    <a:lnTo>
                      <a:pt x="293" y="2455"/>
                    </a:lnTo>
                    <a:lnTo>
                      <a:pt x="295" y="2426"/>
                    </a:lnTo>
                    <a:lnTo>
                      <a:pt x="297" y="2394"/>
                    </a:lnTo>
                    <a:lnTo>
                      <a:pt x="301" y="2362"/>
                    </a:lnTo>
                    <a:lnTo>
                      <a:pt x="305" y="2333"/>
                    </a:lnTo>
                    <a:lnTo>
                      <a:pt x="309" y="2307"/>
                    </a:lnTo>
                    <a:lnTo>
                      <a:pt x="312" y="2293"/>
                    </a:lnTo>
                    <a:lnTo>
                      <a:pt x="314" y="2286"/>
                    </a:lnTo>
                    <a:lnTo>
                      <a:pt x="314" y="2210"/>
                    </a:lnTo>
                    <a:lnTo>
                      <a:pt x="312" y="2200"/>
                    </a:lnTo>
                    <a:lnTo>
                      <a:pt x="309" y="2183"/>
                    </a:lnTo>
                    <a:lnTo>
                      <a:pt x="303" y="2157"/>
                    </a:lnTo>
                    <a:lnTo>
                      <a:pt x="297" y="2128"/>
                    </a:lnTo>
                    <a:lnTo>
                      <a:pt x="293" y="2098"/>
                    </a:lnTo>
                    <a:lnTo>
                      <a:pt x="286" y="2070"/>
                    </a:lnTo>
                    <a:lnTo>
                      <a:pt x="280" y="2047"/>
                    </a:lnTo>
                    <a:lnTo>
                      <a:pt x="278" y="2032"/>
                    </a:lnTo>
                    <a:lnTo>
                      <a:pt x="276" y="2026"/>
                    </a:lnTo>
                    <a:lnTo>
                      <a:pt x="267" y="2003"/>
                    </a:lnTo>
                    <a:lnTo>
                      <a:pt x="265" y="1975"/>
                    </a:lnTo>
                    <a:lnTo>
                      <a:pt x="267" y="1948"/>
                    </a:lnTo>
                    <a:lnTo>
                      <a:pt x="272" y="1920"/>
                    </a:lnTo>
                    <a:lnTo>
                      <a:pt x="278" y="1895"/>
                    </a:lnTo>
                    <a:lnTo>
                      <a:pt x="284" y="1874"/>
                    </a:lnTo>
                    <a:lnTo>
                      <a:pt x="288" y="1859"/>
                    </a:lnTo>
                    <a:lnTo>
                      <a:pt x="290" y="1855"/>
                    </a:lnTo>
                    <a:lnTo>
                      <a:pt x="274" y="1844"/>
                    </a:lnTo>
                    <a:lnTo>
                      <a:pt x="261" y="1825"/>
                    </a:lnTo>
                    <a:lnTo>
                      <a:pt x="255" y="1798"/>
                    </a:lnTo>
                    <a:lnTo>
                      <a:pt x="253" y="1766"/>
                    </a:lnTo>
                    <a:lnTo>
                      <a:pt x="253" y="1732"/>
                    </a:lnTo>
                    <a:lnTo>
                      <a:pt x="255" y="1694"/>
                    </a:lnTo>
                    <a:lnTo>
                      <a:pt x="259" y="1654"/>
                    </a:lnTo>
                    <a:lnTo>
                      <a:pt x="267" y="1616"/>
                    </a:lnTo>
                    <a:lnTo>
                      <a:pt x="274" y="1580"/>
                    </a:lnTo>
                    <a:lnTo>
                      <a:pt x="282" y="1546"/>
                    </a:lnTo>
                    <a:lnTo>
                      <a:pt x="288" y="1518"/>
                    </a:lnTo>
                    <a:lnTo>
                      <a:pt x="293" y="1495"/>
                    </a:lnTo>
                    <a:lnTo>
                      <a:pt x="297" y="1480"/>
                    </a:lnTo>
                    <a:lnTo>
                      <a:pt x="299" y="1476"/>
                    </a:lnTo>
                    <a:lnTo>
                      <a:pt x="286" y="1468"/>
                    </a:lnTo>
                    <a:lnTo>
                      <a:pt x="278" y="1453"/>
                    </a:lnTo>
                    <a:lnTo>
                      <a:pt x="276" y="1432"/>
                    </a:lnTo>
                    <a:lnTo>
                      <a:pt x="280" y="1389"/>
                    </a:lnTo>
                    <a:lnTo>
                      <a:pt x="286" y="1372"/>
                    </a:lnTo>
                    <a:lnTo>
                      <a:pt x="288" y="1360"/>
                    </a:lnTo>
                    <a:lnTo>
                      <a:pt x="290" y="1356"/>
                    </a:lnTo>
                    <a:lnTo>
                      <a:pt x="286" y="1343"/>
                    </a:lnTo>
                    <a:lnTo>
                      <a:pt x="284" y="1326"/>
                    </a:lnTo>
                    <a:lnTo>
                      <a:pt x="284" y="1309"/>
                    </a:lnTo>
                    <a:lnTo>
                      <a:pt x="269" y="1307"/>
                    </a:lnTo>
                    <a:lnTo>
                      <a:pt x="261" y="1294"/>
                    </a:lnTo>
                    <a:lnTo>
                      <a:pt x="255" y="1275"/>
                    </a:lnTo>
                    <a:lnTo>
                      <a:pt x="253" y="1254"/>
                    </a:lnTo>
                    <a:lnTo>
                      <a:pt x="253" y="1210"/>
                    </a:lnTo>
                    <a:lnTo>
                      <a:pt x="255" y="1191"/>
                    </a:lnTo>
                    <a:lnTo>
                      <a:pt x="257" y="1176"/>
                    </a:lnTo>
                    <a:lnTo>
                      <a:pt x="257" y="1171"/>
                    </a:lnTo>
                    <a:lnTo>
                      <a:pt x="238" y="1167"/>
                    </a:lnTo>
                    <a:lnTo>
                      <a:pt x="223" y="1155"/>
                    </a:lnTo>
                    <a:lnTo>
                      <a:pt x="210" y="1140"/>
                    </a:lnTo>
                    <a:lnTo>
                      <a:pt x="202" y="1121"/>
                    </a:lnTo>
                    <a:lnTo>
                      <a:pt x="194" y="1106"/>
                    </a:lnTo>
                    <a:lnTo>
                      <a:pt x="192" y="1093"/>
                    </a:lnTo>
                    <a:lnTo>
                      <a:pt x="189" y="1089"/>
                    </a:lnTo>
                    <a:lnTo>
                      <a:pt x="192" y="1064"/>
                    </a:lnTo>
                    <a:lnTo>
                      <a:pt x="200" y="1038"/>
                    </a:lnTo>
                    <a:lnTo>
                      <a:pt x="210" y="1011"/>
                    </a:lnTo>
                    <a:lnTo>
                      <a:pt x="225" y="985"/>
                    </a:lnTo>
                    <a:lnTo>
                      <a:pt x="238" y="960"/>
                    </a:lnTo>
                    <a:lnTo>
                      <a:pt x="253" y="939"/>
                    </a:lnTo>
                    <a:lnTo>
                      <a:pt x="263" y="922"/>
                    </a:lnTo>
                    <a:lnTo>
                      <a:pt x="272" y="911"/>
                    </a:lnTo>
                    <a:lnTo>
                      <a:pt x="274" y="907"/>
                    </a:lnTo>
                    <a:lnTo>
                      <a:pt x="276" y="894"/>
                    </a:lnTo>
                    <a:lnTo>
                      <a:pt x="274" y="880"/>
                    </a:lnTo>
                    <a:lnTo>
                      <a:pt x="272" y="863"/>
                    </a:lnTo>
                    <a:lnTo>
                      <a:pt x="267" y="846"/>
                    </a:lnTo>
                    <a:lnTo>
                      <a:pt x="265" y="833"/>
                    </a:lnTo>
                    <a:lnTo>
                      <a:pt x="259" y="808"/>
                    </a:lnTo>
                    <a:lnTo>
                      <a:pt x="250" y="780"/>
                    </a:lnTo>
                    <a:lnTo>
                      <a:pt x="242" y="755"/>
                    </a:lnTo>
                    <a:lnTo>
                      <a:pt x="238" y="727"/>
                    </a:lnTo>
                    <a:lnTo>
                      <a:pt x="234" y="702"/>
                    </a:lnTo>
                    <a:lnTo>
                      <a:pt x="232" y="655"/>
                    </a:lnTo>
                    <a:lnTo>
                      <a:pt x="232" y="566"/>
                    </a:lnTo>
                    <a:lnTo>
                      <a:pt x="234" y="545"/>
                    </a:lnTo>
                    <a:lnTo>
                      <a:pt x="236" y="522"/>
                    </a:lnTo>
                    <a:lnTo>
                      <a:pt x="234" y="501"/>
                    </a:lnTo>
                    <a:lnTo>
                      <a:pt x="225" y="459"/>
                    </a:lnTo>
                    <a:lnTo>
                      <a:pt x="223" y="440"/>
                    </a:lnTo>
                    <a:lnTo>
                      <a:pt x="221" y="427"/>
                    </a:lnTo>
                    <a:lnTo>
                      <a:pt x="221" y="421"/>
                    </a:lnTo>
                    <a:lnTo>
                      <a:pt x="213" y="395"/>
                    </a:lnTo>
                    <a:lnTo>
                      <a:pt x="202" y="370"/>
                    </a:lnTo>
                    <a:lnTo>
                      <a:pt x="196" y="344"/>
                    </a:lnTo>
                    <a:lnTo>
                      <a:pt x="196" y="336"/>
                    </a:lnTo>
                    <a:lnTo>
                      <a:pt x="200" y="306"/>
                    </a:lnTo>
                    <a:lnTo>
                      <a:pt x="200" y="291"/>
                    </a:lnTo>
                    <a:lnTo>
                      <a:pt x="198" y="285"/>
                    </a:lnTo>
                    <a:lnTo>
                      <a:pt x="173" y="268"/>
                    </a:lnTo>
                    <a:lnTo>
                      <a:pt x="156" y="249"/>
                    </a:lnTo>
                    <a:lnTo>
                      <a:pt x="147" y="228"/>
                    </a:lnTo>
                    <a:lnTo>
                      <a:pt x="143" y="207"/>
                    </a:lnTo>
                    <a:lnTo>
                      <a:pt x="141" y="186"/>
                    </a:lnTo>
                    <a:lnTo>
                      <a:pt x="143" y="169"/>
                    </a:lnTo>
                    <a:lnTo>
                      <a:pt x="147" y="154"/>
                    </a:lnTo>
                    <a:lnTo>
                      <a:pt x="149" y="146"/>
                    </a:lnTo>
                    <a:lnTo>
                      <a:pt x="152" y="141"/>
                    </a:lnTo>
                    <a:lnTo>
                      <a:pt x="162" y="116"/>
                    </a:lnTo>
                    <a:lnTo>
                      <a:pt x="177" y="99"/>
                    </a:lnTo>
                    <a:lnTo>
                      <a:pt x="189" y="86"/>
                    </a:lnTo>
                    <a:lnTo>
                      <a:pt x="204" y="78"/>
                    </a:lnTo>
                    <a:lnTo>
                      <a:pt x="213" y="74"/>
                    </a:lnTo>
                    <a:lnTo>
                      <a:pt x="217" y="74"/>
                    </a:lnTo>
                    <a:lnTo>
                      <a:pt x="217" y="69"/>
                    </a:lnTo>
                    <a:lnTo>
                      <a:pt x="219" y="63"/>
                    </a:lnTo>
                    <a:lnTo>
                      <a:pt x="219" y="59"/>
                    </a:lnTo>
                    <a:lnTo>
                      <a:pt x="221" y="52"/>
                    </a:lnTo>
                    <a:lnTo>
                      <a:pt x="221" y="48"/>
                    </a:lnTo>
                    <a:lnTo>
                      <a:pt x="227" y="31"/>
                    </a:lnTo>
                    <a:lnTo>
                      <a:pt x="236" y="25"/>
                    </a:lnTo>
                    <a:lnTo>
                      <a:pt x="257" y="12"/>
                    </a:lnTo>
                    <a:lnTo>
                      <a:pt x="265" y="10"/>
                    </a:lnTo>
                    <a:lnTo>
                      <a:pt x="269" y="8"/>
                    </a:lnTo>
                    <a:lnTo>
                      <a:pt x="274" y="19"/>
                    </a:lnTo>
                    <a:lnTo>
                      <a:pt x="318"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a:p>
            </p:txBody>
          </p:sp>
        </p:grpSp>
      </p:grpSp>
      <p:sp>
        <p:nvSpPr>
          <p:cNvPr id="27" name="Rounded Rectangle 26">
            <a:extLst>
              <a:ext uri="{FF2B5EF4-FFF2-40B4-BE49-F238E27FC236}">
                <a16:creationId xmlns:a16="http://schemas.microsoft.com/office/drawing/2014/main" id="{22C13F97-8FA1-FF24-FAA4-2B3FC1B401DC}"/>
              </a:ext>
            </a:extLst>
          </p:cNvPr>
          <p:cNvSpPr/>
          <p:nvPr/>
        </p:nvSpPr>
        <p:spPr>
          <a:xfrm>
            <a:off x="0" y="5857851"/>
            <a:ext cx="12188825" cy="752270"/>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Given the decent correlation, we try to build a logistic regression model for predicting high vs low rent by using information around number of complaints from a neighborhood</a:t>
            </a:r>
          </a:p>
        </p:txBody>
      </p:sp>
      <p:sp>
        <p:nvSpPr>
          <p:cNvPr id="6" name="Rectangle: Rounded Corners 6">
            <a:extLst>
              <a:ext uri="{FF2B5EF4-FFF2-40B4-BE49-F238E27FC236}">
                <a16:creationId xmlns:a16="http://schemas.microsoft.com/office/drawing/2014/main" id="{180029DF-18B1-12AF-FCB0-CDD1C729039B}"/>
              </a:ext>
            </a:extLst>
          </p:cNvPr>
          <p:cNvSpPr/>
          <p:nvPr/>
        </p:nvSpPr>
        <p:spPr>
          <a:xfrm>
            <a:off x="1438274" y="1121524"/>
            <a:ext cx="4425912" cy="4576150"/>
          </a:xfrm>
          <a:prstGeom prst="round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TextBox 6">
            <a:extLst>
              <a:ext uri="{FF2B5EF4-FFF2-40B4-BE49-F238E27FC236}">
                <a16:creationId xmlns:a16="http://schemas.microsoft.com/office/drawing/2014/main" id="{238D9192-11CB-9C26-5EBA-3104C814A1C1}"/>
              </a:ext>
            </a:extLst>
          </p:cNvPr>
          <p:cNvSpPr txBox="1"/>
          <p:nvPr/>
        </p:nvSpPr>
        <p:spPr>
          <a:xfrm>
            <a:off x="1704062" y="1160326"/>
            <a:ext cx="3880425" cy="307777"/>
          </a:xfrm>
          <a:prstGeom prst="rect">
            <a:avLst/>
          </a:prstGeom>
          <a:noFill/>
        </p:spPr>
        <p:txBody>
          <a:bodyPr wrap="square" rtlCol="0">
            <a:spAutoFit/>
          </a:bodyPr>
          <a:lstStyle/>
          <a:p>
            <a:pPr algn="ctr"/>
            <a:r>
              <a:rPr lang="en-US" dirty="0">
                <a:solidFill>
                  <a:schemeClr val="bg2"/>
                </a:solidFill>
              </a:rPr>
              <a:t>Rent vs Complaints scatter - Borough</a:t>
            </a:r>
          </a:p>
        </p:txBody>
      </p:sp>
      <p:cxnSp>
        <p:nvCxnSpPr>
          <p:cNvPr id="8" name="Straight Connector 7">
            <a:extLst>
              <a:ext uri="{FF2B5EF4-FFF2-40B4-BE49-F238E27FC236}">
                <a16:creationId xmlns:a16="http://schemas.microsoft.com/office/drawing/2014/main" id="{C1C18338-BAC4-1011-AFB9-DB92EF452F08}"/>
              </a:ext>
            </a:extLst>
          </p:cNvPr>
          <p:cNvCxnSpPr>
            <a:cxnSpLocks/>
          </p:cNvCxnSpPr>
          <p:nvPr/>
        </p:nvCxnSpPr>
        <p:spPr>
          <a:xfrm>
            <a:off x="1808071" y="1501970"/>
            <a:ext cx="3831477"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aphicFrame>
        <p:nvGraphicFramePr>
          <p:cNvPr id="29" name="Table 28">
            <a:extLst>
              <a:ext uri="{FF2B5EF4-FFF2-40B4-BE49-F238E27FC236}">
                <a16:creationId xmlns:a16="http://schemas.microsoft.com/office/drawing/2014/main" id="{A2030D4D-09AC-32DB-2912-C57FCFF16936}"/>
              </a:ext>
            </a:extLst>
          </p:cNvPr>
          <p:cNvGraphicFramePr>
            <a:graphicFrameLocks noGrp="1"/>
          </p:cNvGraphicFramePr>
          <p:nvPr>
            <p:extLst>
              <p:ext uri="{D42A27DB-BD31-4B8C-83A1-F6EECF244321}">
                <p14:modId xmlns:p14="http://schemas.microsoft.com/office/powerpoint/2010/main" val="1687851781"/>
              </p:ext>
            </p:extLst>
          </p:nvPr>
        </p:nvGraphicFramePr>
        <p:xfrm>
          <a:off x="7132835" y="1216272"/>
          <a:ext cx="3718779" cy="3155808"/>
        </p:xfrm>
        <a:graphic>
          <a:graphicData uri="http://schemas.openxmlformats.org/drawingml/2006/table">
            <a:tbl>
              <a:tblPr firstRow="1" bandRow="1"/>
              <a:tblGrid>
                <a:gridCol w="3718779">
                  <a:extLst>
                    <a:ext uri="{9D8B030D-6E8A-4147-A177-3AD203B41FA5}">
                      <a16:colId xmlns:a16="http://schemas.microsoft.com/office/drawing/2014/main" val="20000"/>
                    </a:ext>
                  </a:extLst>
                </a:gridCol>
              </a:tblGrid>
              <a:tr h="816414">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l">
                        <a:lnSpc>
                          <a:spcPct val="80000"/>
                        </a:lnSpc>
                      </a:pPr>
                      <a:r>
                        <a:rPr lang="en-US" sz="1400" b="0" dirty="0">
                          <a:solidFill>
                            <a:schemeClr val="bg1"/>
                          </a:solidFill>
                          <a:latin typeface="Arial" pitchFamily="34" charset="0"/>
                          <a:cs typeface="Arial" pitchFamily="34" charset="0"/>
                        </a:rPr>
                        <a:t>Pearson Correlation Coefficient</a:t>
                      </a:r>
                    </a:p>
                  </a:txBody>
                  <a:tcPr marL="205794" marR="205794" marT="108028" marB="68598" anchor="ctr">
                    <a:lnL>
                      <a:noFill/>
                    </a:lnL>
                    <a:lnR>
                      <a:noFill/>
                    </a:lnR>
                    <a:lnT>
                      <a:noFill/>
                    </a:lnT>
                    <a:lnB>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10000"/>
                  </a:ext>
                </a:extLst>
              </a:tr>
              <a:tr h="160997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lvl="0">
                        <a:defRPr/>
                      </a:pPr>
                      <a:r>
                        <a:rPr lang="en-US" sz="1400" kern="0" dirty="0">
                          <a:solidFill>
                            <a:schemeClr val="tx1">
                              <a:lumMod val="75000"/>
                              <a:lumOff val="25000"/>
                            </a:schemeClr>
                          </a:solidFill>
                          <a:latin typeface="Arial" pitchFamily="34" charset="0"/>
                          <a:cs typeface="Arial" pitchFamily="34" charset="0"/>
                        </a:rPr>
                        <a:t>On running a correlation between median rent and number of complaints at a neighborhood level, we notice a correlation of </a:t>
                      </a:r>
                      <a:r>
                        <a:rPr lang="en-US" dirty="0"/>
                        <a:t>-0.242 with a p-value of  0.00099 which is significantly less than the threshold of 0.005 indicating that rent is correlated to number of complaints, and we could use that to predict whether a neighborhood would have a high rent vs low rent.</a:t>
                      </a:r>
                      <a:endParaRPr lang="en-US" sz="1400" kern="0" dirty="0">
                        <a:solidFill>
                          <a:schemeClr val="tx1">
                            <a:lumMod val="75000"/>
                            <a:lumOff val="25000"/>
                          </a:schemeClr>
                        </a:solidFill>
                        <a:latin typeface="Arial" pitchFamily="34" charset="0"/>
                        <a:cs typeface="Arial" pitchFamily="34" charset="0"/>
                      </a:endParaRPr>
                    </a:p>
                  </a:txBody>
                  <a:tcPr marL="205794" marR="205794" marT="137196" marB="68598">
                    <a:lnL>
                      <a:noFill/>
                    </a:lnL>
                    <a:lnR>
                      <a:noFill/>
                    </a:lnR>
                    <a:lnT>
                      <a:noFill/>
                    </a:lnT>
                    <a:lnB>
                      <a:noFill/>
                    </a:lnB>
                    <a:lnTlToBr w="12700" cmpd="sng">
                      <a:noFill/>
                      <a:prstDash val="solid"/>
                    </a:lnTlToBr>
                    <a:lnBlToTr w="12700" cmpd="sng">
                      <a:noFill/>
                      <a:prstDash val="solid"/>
                    </a:lnBlToTr>
                    <a:solidFill>
                      <a:srgbClr val="ECECEC"/>
                    </a:solidFill>
                  </a:tcPr>
                </a:tc>
                <a:extLst>
                  <a:ext uri="{0D108BD9-81ED-4DB2-BD59-A6C34878D82A}">
                    <a16:rowId xmlns:a16="http://schemas.microsoft.com/office/drawing/2014/main" val="10001"/>
                  </a:ext>
                </a:extLst>
              </a:tr>
            </a:tbl>
          </a:graphicData>
        </a:graphic>
      </p:graphicFrame>
      <p:sp>
        <p:nvSpPr>
          <p:cNvPr id="30" name="TextBox 29">
            <a:extLst>
              <a:ext uri="{FF2B5EF4-FFF2-40B4-BE49-F238E27FC236}">
                <a16:creationId xmlns:a16="http://schemas.microsoft.com/office/drawing/2014/main" id="{BED13247-5690-A9BF-FBEA-8A60384E7947}"/>
              </a:ext>
            </a:extLst>
          </p:cNvPr>
          <p:cNvSpPr txBox="1"/>
          <p:nvPr/>
        </p:nvSpPr>
        <p:spPr>
          <a:xfrm>
            <a:off x="1702224" y="3295763"/>
            <a:ext cx="3880425" cy="307777"/>
          </a:xfrm>
          <a:prstGeom prst="rect">
            <a:avLst/>
          </a:prstGeom>
          <a:noFill/>
        </p:spPr>
        <p:txBody>
          <a:bodyPr wrap="square" rtlCol="0">
            <a:spAutoFit/>
          </a:bodyPr>
          <a:lstStyle/>
          <a:p>
            <a:pPr algn="ctr"/>
            <a:r>
              <a:rPr lang="en-US" dirty="0">
                <a:solidFill>
                  <a:schemeClr val="bg2"/>
                </a:solidFill>
              </a:rPr>
              <a:t>Rent vs Complaints scatter - Borough</a:t>
            </a:r>
          </a:p>
        </p:txBody>
      </p:sp>
      <p:cxnSp>
        <p:nvCxnSpPr>
          <p:cNvPr id="31" name="Straight Connector 30">
            <a:extLst>
              <a:ext uri="{FF2B5EF4-FFF2-40B4-BE49-F238E27FC236}">
                <a16:creationId xmlns:a16="http://schemas.microsoft.com/office/drawing/2014/main" id="{CACD6313-0437-623E-D9D2-3D89080B2D57}"/>
              </a:ext>
            </a:extLst>
          </p:cNvPr>
          <p:cNvCxnSpPr>
            <a:cxnSpLocks/>
          </p:cNvCxnSpPr>
          <p:nvPr/>
        </p:nvCxnSpPr>
        <p:spPr>
          <a:xfrm>
            <a:off x="1806233" y="3637407"/>
            <a:ext cx="3831477"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37" name="Picture 36" descr="Chart, scatter chart&#10;&#10;Description automatically generated">
            <a:extLst>
              <a:ext uri="{FF2B5EF4-FFF2-40B4-BE49-F238E27FC236}">
                <a16:creationId xmlns:a16="http://schemas.microsoft.com/office/drawing/2014/main" id="{B652D133-5E8C-7D71-3A3D-20F7AB500640}"/>
              </a:ext>
            </a:extLst>
          </p:cNvPr>
          <p:cNvPicPr>
            <a:picLocks noChangeAspect="1"/>
          </p:cNvPicPr>
          <p:nvPr/>
        </p:nvPicPr>
        <p:blipFill>
          <a:blip r:embed="rId2"/>
          <a:stretch>
            <a:fillRect/>
          </a:stretch>
        </p:blipFill>
        <p:spPr>
          <a:xfrm>
            <a:off x="2266797" y="1567681"/>
            <a:ext cx="2768865" cy="1764408"/>
          </a:xfrm>
          <a:prstGeom prst="rect">
            <a:avLst/>
          </a:prstGeom>
        </p:spPr>
      </p:pic>
      <p:pic>
        <p:nvPicPr>
          <p:cNvPr id="38" name="Google Shape;355;g1a6728a758b_0_63">
            <a:extLst>
              <a:ext uri="{FF2B5EF4-FFF2-40B4-BE49-F238E27FC236}">
                <a16:creationId xmlns:a16="http://schemas.microsoft.com/office/drawing/2014/main" id="{47091B9F-81B2-6F9C-748C-622E7303BD2E}"/>
              </a:ext>
            </a:extLst>
          </p:cNvPr>
          <p:cNvPicPr preferRelativeResize="0"/>
          <p:nvPr/>
        </p:nvPicPr>
        <p:blipFill rotWithShape="1">
          <a:blip r:embed="rId3">
            <a:alphaModFix/>
          </a:blip>
          <a:srcRect r="13562" b="8160"/>
          <a:stretch/>
        </p:blipFill>
        <p:spPr>
          <a:xfrm>
            <a:off x="2076845" y="3720768"/>
            <a:ext cx="2958817" cy="1887463"/>
          </a:xfrm>
          <a:prstGeom prst="rect">
            <a:avLst/>
          </a:prstGeom>
          <a:noFill/>
          <a:ln>
            <a:noFill/>
          </a:ln>
        </p:spPr>
      </p:pic>
    </p:spTree>
    <p:extLst>
      <p:ext uri="{BB962C8B-B14F-4D97-AF65-F5344CB8AC3E}">
        <p14:creationId xmlns:p14="http://schemas.microsoft.com/office/powerpoint/2010/main" val="15665768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Predicting high vs low rent using complaints at a </a:t>
            </a:r>
            <a:r>
              <a:rPr lang="en-US" dirty="0" err="1"/>
              <a:t>zipcode</a:t>
            </a:r>
            <a:r>
              <a:rPr lang="en-US" dirty="0"/>
              <a:t> level</a:t>
            </a:r>
          </a:p>
        </p:txBody>
      </p:sp>
      <p:grpSp>
        <p:nvGrpSpPr>
          <p:cNvPr id="15" name="Group 14"/>
          <p:cNvGrpSpPr/>
          <p:nvPr/>
        </p:nvGrpSpPr>
        <p:grpSpPr>
          <a:xfrm>
            <a:off x="3252" y="1066455"/>
            <a:ext cx="12183987" cy="5793281"/>
            <a:chOff x="1664" y="1065840"/>
            <a:chExt cx="12187161" cy="5794790"/>
          </a:xfrm>
          <a:solidFill>
            <a:schemeClr val="bg1">
              <a:lumMod val="75000"/>
            </a:schemeClr>
          </a:solidFill>
        </p:grpSpPr>
        <p:sp>
          <p:nvSpPr>
            <p:cNvPr id="4102" name="Freeform 6"/>
            <p:cNvSpPr>
              <a:spLocks/>
            </p:cNvSpPr>
            <p:nvPr/>
          </p:nvSpPr>
          <p:spPr bwMode="auto">
            <a:xfrm>
              <a:off x="7602538" y="3776662"/>
              <a:ext cx="3987800" cy="2652713"/>
            </a:xfrm>
            <a:custGeom>
              <a:avLst/>
              <a:gdLst/>
              <a:ahLst/>
              <a:cxnLst>
                <a:cxn ang="0">
                  <a:pos x="1863" y="133"/>
                </a:cxn>
                <a:cxn ang="0">
                  <a:pos x="1922" y="324"/>
                </a:cxn>
                <a:cxn ang="0">
                  <a:pos x="1952" y="580"/>
                </a:cxn>
                <a:cxn ang="0">
                  <a:pos x="1992" y="565"/>
                </a:cxn>
                <a:cxn ang="0">
                  <a:pos x="2046" y="377"/>
                </a:cxn>
                <a:cxn ang="0">
                  <a:pos x="2103" y="377"/>
                </a:cxn>
                <a:cxn ang="0">
                  <a:pos x="2129" y="300"/>
                </a:cxn>
                <a:cxn ang="0">
                  <a:pos x="2135" y="300"/>
                </a:cxn>
                <a:cxn ang="0">
                  <a:pos x="2183" y="408"/>
                </a:cxn>
                <a:cxn ang="0">
                  <a:pos x="2209" y="736"/>
                </a:cxn>
                <a:cxn ang="0">
                  <a:pos x="2267" y="408"/>
                </a:cxn>
                <a:cxn ang="0">
                  <a:pos x="2303" y="929"/>
                </a:cxn>
                <a:cxn ang="0">
                  <a:pos x="2461" y="1005"/>
                </a:cxn>
                <a:cxn ang="0">
                  <a:pos x="2512" y="1299"/>
                </a:cxn>
                <a:cxn ang="0">
                  <a:pos x="0" y="1185"/>
                </a:cxn>
                <a:cxn ang="0">
                  <a:pos x="85" y="1297"/>
                </a:cxn>
                <a:cxn ang="0">
                  <a:pos x="101" y="1051"/>
                </a:cxn>
                <a:cxn ang="0">
                  <a:pos x="139" y="992"/>
                </a:cxn>
                <a:cxn ang="0">
                  <a:pos x="194" y="1045"/>
                </a:cxn>
                <a:cxn ang="0">
                  <a:pos x="211" y="1164"/>
                </a:cxn>
                <a:cxn ang="0">
                  <a:pos x="259" y="1077"/>
                </a:cxn>
                <a:cxn ang="0">
                  <a:pos x="304" y="1373"/>
                </a:cxn>
                <a:cxn ang="0">
                  <a:pos x="337" y="944"/>
                </a:cxn>
                <a:cxn ang="0">
                  <a:pos x="384" y="971"/>
                </a:cxn>
                <a:cxn ang="0">
                  <a:pos x="405" y="1136"/>
                </a:cxn>
                <a:cxn ang="0">
                  <a:pos x="453" y="728"/>
                </a:cxn>
                <a:cxn ang="0">
                  <a:pos x="522" y="749"/>
                </a:cxn>
                <a:cxn ang="0">
                  <a:pos x="533" y="787"/>
                </a:cxn>
                <a:cxn ang="0">
                  <a:pos x="577" y="1364"/>
                </a:cxn>
                <a:cxn ang="0">
                  <a:pos x="590" y="755"/>
                </a:cxn>
                <a:cxn ang="0">
                  <a:pos x="680" y="745"/>
                </a:cxn>
                <a:cxn ang="0">
                  <a:pos x="771" y="956"/>
                </a:cxn>
                <a:cxn ang="0">
                  <a:pos x="792" y="561"/>
                </a:cxn>
                <a:cxn ang="0">
                  <a:pos x="851" y="510"/>
                </a:cxn>
                <a:cxn ang="0">
                  <a:pos x="929" y="497"/>
                </a:cxn>
                <a:cxn ang="0">
                  <a:pos x="969" y="499"/>
                </a:cxn>
                <a:cxn ang="0">
                  <a:pos x="1053" y="652"/>
                </a:cxn>
                <a:cxn ang="0">
                  <a:pos x="1082" y="821"/>
                </a:cxn>
                <a:cxn ang="0">
                  <a:pos x="1124" y="857"/>
                </a:cxn>
                <a:cxn ang="0">
                  <a:pos x="1295" y="764"/>
                </a:cxn>
                <a:cxn ang="0">
                  <a:pos x="1644" y="1288"/>
                </a:cxn>
                <a:cxn ang="0">
                  <a:pos x="1689" y="273"/>
                </a:cxn>
                <a:cxn ang="0">
                  <a:pos x="1855" y="129"/>
                </a:cxn>
              </a:cxnLst>
              <a:rect l="0" t="0" r="r" b="b"/>
              <a:pathLst>
                <a:path w="2512" h="1671">
                  <a:moveTo>
                    <a:pt x="1855" y="0"/>
                  </a:moveTo>
                  <a:lnTo>
                    <a:pt x="1863" y="0"/>
                  </a:lnTo>
                  <a:lnTo>
                    <a:pt x="1863" y="133"/>
                  </a:lnTo>
                  <a:lnTo>
                    <a:pt x="1912" y="165"/>
                  </a:lnTo>
                  <a:lnTo>
                    <a:pt x="1912" y="305"/>
                  </a:lnTo>
                  <a:lnTo>
                    <a:pt x="1922" y="324"/>
                  </a:lnTo>
                  <a:lnTo>
                    <a:pt x="1922" y="715"/>
                  </a:lnTo>
                  <a:lnTo>
                    <a:pt x="1952" y="715"/>
                  </a:lnTo>
                  <a:lnTo>
                    <a:pt x="1952" y="580"/>
                  </a:lnTo>
                  <a:lnTo>
                    <a:pt x="1966" y="567"/>
                  </a:lnTo>
                  <a:lnTo>
                    <a:pt x="1981" y="565"/>
                  </a:lnTo>
                  <a:lnTo>
                    <a:pt x="1992" y="565"/>
                  </a:lnTo>
                  <a:lnTo>
                    <a:pt x="1996" y="567"/>
                  </a:lnTo>
                  <a:lnTo>
                    <a:pt x="2046" y="567"/>
                  </a:lnTo>
                  <a:lnTo>
                    <a:pt x="2046" y="377"/>
                  </a:lnTo>
                  <a:lnTo>
                    <a:pt x="2080" y="499"/>
                  </a:lnTo>
                  <a:lnTo>
                    <a:pt x="2103" y="457"/>
                  </a:lnTo>
                  <a:lnTo>
                    <a:pt x="2103" y="377"/>
                  </a:lnTo>
                  <a:lnTo>
                    <a:pt x="2118" y="377"/>
                  </a:lnTo>
                  <a:lnTo>
                    <a:pt x="2118" y="300"/>
                  </a:lnTo>
                  <a:lnTo>
                    <a:pt x="2129" y="300"/>
                  </a:lnTo>
                  <a:lnTo>
                    <a:pt x="2129" y="140"/>
                  </a:lnTo>
                  <a:lnTo>
                    <a:pt x="2135" y="140"/>
                  </a:lnTo>
                  <a:lnTo>
                    <a:pt x="2135" y="300"/>
                  </a:lnTo>
                  <a:lnTo>
                    <a:pt x="2147" y="300"/>
                  </a:lnTo>
                  <a:lnTo>
                    <a:pt x="2154" y="372"/>
                  </a:lnTo>
                  <a:lnTo>
                    <a:pt x="2183" y="408"/>
                  </a:lnTo>
                  <a:lnTo>
                    <a:pt x="2183" y="440"/>
                  </a:lnTo>
                  <a:lnTo>
                    <a:pt x="2209" y="459"/>
                  </a:lnTo>
                  <a:lnTo>
                    <a:pt x="2209" y="736"/>
                  </a:lnTo>
                  <a:lnTo>
                    <a:pt x="2223" y="736"/>
                  </a:lnTo>
                  <a:lnTo>
                    <a:pt x="2223" y="408"/>
                  </a:lnTo>
                  <a:lnTo>
                    <a:pt x="2267" y="408"/>
                  </a:lnTo>
                  <a:lnTo>
                    <a:pt x="2267" y="745"/>
                  </a:lnTo>
                  <a:lnTo>
                    <a:pt x="2289" y="745"/>
                  </a:lnTo>
                  <a:lnTo>
                    <a:pt x="2303" y="929"/>
                  </a:lnTo>
                  <a:lnTo>
                    <a:pt x="2394" y="929"/>
                  </a:lnTo>
                  <a:lnTo>
                    <a:pt x="2394" y="1005"/>
                  </a:lnTo>
                  <a:lnTo>
                    <a:pt x="2461" y="1005"/>
                  </a:lnTo>
                  <a:lnTo>
                    <a:pt x="2474" y="1020"/>
                  </a:lnTo>
                  <a:lnTo>
                    <a:pt x="2474" y="1299"/>
                  </a:lnTo>
                  <a:lnTo>
                    <a:pt x="2512" y="1299"/>
                  </a:lnTo>
                  <a:lnTo>
                    <a:pt x="2512" y="1671"/>
                  </a:lnTo>
                  <a:lnTo>
                    <a:pt x="0" y="1671"/>
                  </a:lnTo>
                  <a:lnTo>
                    <a:pt x="0" y="1185"/>
                  </a:lnTo>
                  <a:lnTo>
                    <a:pt x="36" y="1185"/>
                  </a:lnTo>
                  <a:lnTo>
                    <a:pt x="36" y="1297"/>
                  </a:lnTo>
                  <a:lnTo>
                    <a:pt x="85" y="1297"/>
                  </a:lnTo>
                  <a:lnTo>
                    <a:pt x="85" y="1128"/>
                  </a:lnTo>
                  <a:lnTo>
                    <a:pt x="101" y="1128"/>
                  </a:lnTo>
                  <a:lnTo>
                    <a:pt x="101" y="1051"/>
                  </a:lnTo>
                  <a:lnTo>
                    <a:pt x="116" y="1051"/>
                  </a:lnTo>
                  <a:lnTo>
                    <a:pt x="116" y="1005"/>
                  </a:lnTo>
                  <a:lnTo>
                    <a:pt x="139" y="992"/>
                  </a:lnTo>
                  <a:lnTo>
                    <a:pt x="181" y="992"/>
                  </a:lnTo>
                  <a:lnTo>
                    <a:pt x="181" y="1045"/>
                  </a:lnTo>
                  <a:lnTo>
                    <a:pt x="194" y="1045"/>
                  </a:lnTo>
                  <a:lnTo>
                    <a:pt x="194" y="1104"/>
                  </a:lnTo>
                  <a:lnTo>
                    <a:pt x="211" y="1104"/>
                  </a:lnTo>
                  <a:lnTo>
                    <a:pt x="211" y="1164"/>
                  </a:lnTo>
                  <a:lnTo>
                    <a:pt x="228" y="1164"/>
                  </a:lnTo>
                  <a:lnTo>
                    <a:pt x="228" y="1077"/>
                  </a:lnTo>
                  <a:lnTo>
                    <a:pt x="259" y="1077"/>
                  </a:lnTo>
                  <a:lnTo>
                    <a:pt x="274" y="1132"/>
                  </a:lnTo>
                  <a:lnTo>
                    <a:pt x="274" y="1373"/>
                  </a:lnTo>
                  <a:lnTo>
                    <a:pt x="304" y="1373"/>
                  </a:lnTo>
                  <a:lnTo>
                    <a:pt x="304" y="893"/>
                  </a:lnTo>
                  <a:lnTo>
                    <a:pt x="337" y="893"/>
                  </a:lnTo>
                  <a:lnTo>
                    <a:pt x="337" y="944"/>
                  </a:lnTo>
                  <a:lnTo>
                    <a:pt x="360" y="944"/>
                  </a:lnTo>
                  <a:lnTo>
                    <a:pt x="360" y="971"/>
                  </a:lnTo>
                  <a:lnTo>
                    <a:pt x="384" y="971"/>
                  </a:lnTo>
                  <a:lnTo>
                    <a:pt x="384" y="1005"/>
                  </a:lnTo>
                  <a:lnTo>
                    <a:pt x="405" y="1005"/>
                  </a:lnTo>
                  <a:lnTo>
                    <a:pt x="405" y="1136"/>
                  </a:lnTo>
                  <a:lnTo>
                    <a:pt x="417" y="1136"/>
                  </a:lnTo>
                  <a:lnTo>
                    <a:pt x="417" y="759"/>
                  </a:lnTo>
                  <a:lnTo>
                    <a:pt x="453" y="728"/>
                  </a:lnTo>
                  <a:lnTo>
                    <a:pt x="506" y="728"/>
                  </a:lnTo>
                  <a:lnTo>
                    <a:pt x="516" y="734"/>
                  </a:lnTo>
                  <a:lnTo>
                    <a:pt x="522" y="749"/>
                  </a:lnTo>
                  <a:lnTo>
                    <a:pt x="529" y="766"/>
                  </a:lnTo>
                  <a:lnTo>
                    <a:pt x="533" y="781"/>
                  </a:lnTo>
                  <a:lnTo>
                    <a:pt x="533" y="787"/>
                  </a:lnTo>
                  <a:lnTo>
                    <a:pt x="546" y="804"/>
                  </a:lnTo>
                  <a:lnTo>
                    <a:pt x="546" y="1364"/>
                  </a:lnTo>
                  <a:lnTo>
                    <a:pt x="577" y="1364"/>
                  </a:lnTo>
                  <a:lnTo>
                    <a:pt x="577" y="1068"/>
                  </a:lnTo>
                  <a:lnTo>
                    <a:pt x="590" y="1028"/>
                  </a:lnTo>
                  <a:lnTo>
                    <a:pt x="590" y="755"/>
                  </a:lnTo>
                  <a:lnTo>
                    <a:pt x="609" y="713"/>
                  </a:lnTo>
                  <a:lnTo>
                    <a:pt x="661" y="713"/>
                  </a:lnTo>
                  <a:lnTo>
                    <a:pt x="680" y="745"/>
                  </a:lnTo>
                  <a:lnTo>
                    <a:pt x="680" y="669"/>
                  </a:lnTo>
                  <a:lnTo>
                    <a:pt x="771" y="669"/>
                  </a:lnTo>
                  <a:lnTo>
                    <a:pt x="771" y="956"/>
                  </a:lnTo>
                  <a:lnTo>
                    <a:pt x="779" y="1024"/>
                  </a:lnTo>
                  <a:lnTo>
                    <a:pt x="792" y="1024"/>
                  </a:lnTo>
                  <a:lnTo>
                    <a:pt x="792" y="561"/>
                  </a:lnTo>
                  <a:lnTo>
                    <a:pt x="807" y="537"/>
                  </a:lnTo>
                  <a:lnTo>
                    <a:pt x="826" y="520"/>
                  </a:lnTo>
                  <a:lnTo>
                    <a:pt x="851" y="510"/>
                  </a:lnTo>
                  <a:lnTo>
                    <a:pt x="878" y="501"/>
                  </a:lnTo>
                  <a:lnTo>
                    <a:pt x="906" y="499"/>
                  </a:lnTo>
                  <a:lnTo>
                    <a:pt x="929" y="497"/>
                  </a:lnTo>
                  <a:lnTo>
                    <a:pt x="950" y="497"/>
                  </a:lnTo>
                  <a:lnTo>
                    <a:pt x="965" y="499"/>
                  </a:lnTo>
                  <a:lnTo>
                    <a:pt x="969" y="499"/>
                  </a:lnTo>
                  <a:lnTo>
                    <a:pt x="969" y="580"/>
                  </a:lnTo>
                  <a:lnTo>
                    <a:pt x="1034" y="580"/>
                  </a:lnTo>
                  <a:lnTo>
                    <a:pt x="1053" y="652"/>
                  </a:lnTo>
                  <a:lnTo>
                    <a:pt x="1053" y="808"/>
                  </a:lnTo>
                  <a:lnTo>
                    <a:pt x="1068" y="812"/>
                  </a:lnTo>
                  <a:lnTo>
                    <a:pt x="1082" y="821"/>
                  </a:lnTo>
                  <a:lnTo>
                    <a:pt x="1099" y="834"/>
                  </a:lnTo>
                  <a:lnTo>
                    <a:pt x="1112" y="844"/>
                  </a:lnTo>
                  <a:lnTo>
                    <a:pt x="1124" y="857"/>
                  </a:lnTo>
                  <a:lnTo>
                    <a:pt x="1124" y="548"/>
                  </a:lnTo>
                  <a:lnTo>
                    <a:pt x="1295" y="548"/>
                  </a:lnTo>
                  <a:lnTo>
                    <a:pt x="1295" y="764"/>
                  </a:lnTo>
                  <a:lnTo>
                    <a:pt x="1337" y="764"/>
                  </a:lnTo>
                  <a:lnTo>
                    <a:pt x="1337" y="1288"/>
                  </a:lnTo>
                  <a:lnTo>
                    <a:pt x="1644" y="1288"/>
                  </a:lnTo>
                  <a:lnTo>
                    <a:pt x="1644" y="628"/>
                  </a:lnTo>
                  <a:lnTo>
                    <a:pt x="1689" y="628"/>
                  </a:lnTo>
                  <a:lnTo>
                    <a:pt x="1689" y="273"/>
                  </a:lnTo>
                  <a:lnTo>
                    <a:pt x="1800" y="273"/>
                  </a:lnTo>
                  <a:lnTo>
                    <a:pt x="1800" y="152"/>
                  </a:lnTo>
                  <a:lnTo>
                    <a:pt x="1855" y="129"/>
                  </a:lnTo>
                  <a:lnTo>
                    <a:pt x="1855"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a:p>
          </p:txBody>
        </p:sp>
        <p:sp>
          <p:nvSpPr>
            <p:cNvPr id="4103" name="Freeform 7"/>
            <p:cNvSpPr>
              <a:spLocks/>
            </p:cNvSpPr>
            <p:nvPr/>
          </p:nvSpPr>
          <p:spPr bwMode="auto">
            <a:xfrm>
              <a:off x="4732338" y="4576762"/>
              <a:ext cx="2740025" cy="1900238"/>
            </a:xfrm>
            <a:custGeom>
              <a:avLst/>
              <a:gdLst/>
              <a:ahLst/>
              <a:cxnLst>
                <a:cxn ang="0">
                  <a:pos x="874" y="0"/>
                </a:cxn>
                <a:cxn ang="0">
                  <a:pos x="897" y="171"/>
                </a:cxn>
                <a:cxn ang="0">
                  <a:pos x="931" y="234"/>
                </a:cxn>
                <a:cxn ang="0">
                  <a:pos x="956" y="315"/>
                </a:cxn>
                <a:cxn ang="0">
                  <a:pos x="1019" y="283"/>
                </a:cxn>
                <a:cxn ang="0">
                  <a:pos x="1040" y="514"/>
                </a:cxn>
                <a:cxn ang="0">
                  <a:pos x="1097" y="526"/>
                </a:cxn>
                <a:cxn ang="0">
                  <a:pos x="1156" y="664"/>
                </a:cxn>
                <a:cxn ang="0">
                  <a:pos x="1190" y="729"/>
                </a:cxn>
                <a:cxn ang="0">
                  <a:pos x="1206" y="353"/>
                </a:cxn>
                <a:cxn ang="0">
                  <a:pos x="1230" y="334"/>
                </a:cxn>
                <a:cxn ang="0">
                  <a:pos x="1238" y="150"/>
                </a:cxn>
                <a:cxn ang="0">
                  <a:pos x="1261" y="334"/>
                </a:cxn>
                <a:cxn ang="0">
                  <a:pos x="1276" y="346"/>
                </a:cxn>
                <a:cxn ang="0">
                  <a:pos x="1312" y="429"/>
                </a:cxn>
                <a:cxn ang="0">
                  <a:pos x="1366" y="602"/>
                </a:cxn>
                <a:cxn ang="0">
                  <a:pos x="1457" y="723"/>
                </a:cxn>
                <a:cxn ang="0">
                  <a:pos x="1476" y="598"/>
                </a:cxn>
                <a:cxn ang="0">
                  <a:pos x="1514" y="808"/>
                </a:cxn>
                <a:cxn ang="0">
                  <a:pos x="1531" y="748"/>
                </a:cxn>
                <a:cxn ang="0">
                  <a:pos x="1554" y="638"/>
                </a:cxn>
                <a:cxn ang="0">
                  <a:pos x="1558" y="566"/>
                </a:cxn>
                <a:cxn ang="0">
                  <a:pos x="1571" y="638"/>
                </a:cxn>
                <a:cxn ang="0">
                  <a:pos x="1575" y="708"/>
                </a:cxn>
                <a:cxn ang="0">
                  <a:pos x="1600" y="803"/>
                </a:cxn>
                <a:cxn ang="0">
                  <a:pos x="1657" y="839"/>
                </a:cxn>
                <a:cxn ang="0">
                  <a:pos x="1701" y="920"/>
                </a:cxn>
                <a:cxn ang="0">
                  <a:pos x="1726" y="1197"/>
                </a:cxn>
                <a:cxn ang="0">
                  <a:pos x="0" y="1087"/>
                </a:cxn>
                <a:cxn ang="0">
                  <a:pos x="36" y="1061"/>
                </a:cxn>
                <a:cxn ang="0">
                  <a:pos x="53" y="1032"/>
                </a:cxn>
                <a:cxn ang="0">
                  <a:pos x="63" y="956"/>
                </a:cxn>
                <a:cxn ang="0">
                  <a:pos x="80" y="767"/>
                </a:cxn>
                <a:cxn ang="0">
                  <a:pos x="99" y="594"/>
                </a:cxn>
                <a:cxn ang="0">
                  <a:pos x="122" y="541"/>
                </a:cxn>
                <a:cxn ang="0">
                  <a:pos x="150" y="588"/>
                </a:cxn>
                <a:cxn ang="0">
                  <a:pos x="171" y="552"/>
                </a:cxn>
                <a:cxn ang="0">
                  <a:pos x="207" y="528"/>
                </a:cxn>
                <a:cxn ang="0">
                  <a:pos x="232" y="511"/>
                </a:cxn>
                <a:cxn ang="0">
                  <a:pos x="268" y="526"/>
                </a:cxn>
                <a:cxn ang="0">
                  <a:pos x="282" y="547"/>
                </a:cxn>
                <a:cxn ang="0">
                  <a:pos x="369" y="560"/>
                </a:cxn>
                <a:cxn ang="0">
                  <a:pos x="381" y="1076"/>
                </a:cxn>
                <a:cxn ang="0">
                  <a:pos x="390" y="966"/>
                </a:cxn>
                <a:cxn ang="0">
                  <a:pos x="400" y="609"/>
                </a:cxn>
                <a:cxn ang="0">
                  <a:pos x="463" y="607"/>
                </a:cxn>
                <a:cxn ang="0">
                  <a:pos x="474" y="990"/>
                </a:cxn>
                <a:cxn ang="0">
                  <a:pos x="491" y="1091"/>
                </a:cxn>
                <a:cxn ang="0">
                  <a:pos x="514" y="725"/>
                </a:cxn>
                <a:cxn ang="0">
                  <a:pos x="541" y="710"/>
                </a:cxn>
                <a:cxn ang="0">
                  <a:pos x="602" y="740"/>
                </a:cxn>
                <a:cxn ang="0">
                  <a:pos x="670" y="1034"/>
                </a:cxn>
                <a:cxn ang="0">
                  <a:pos x="705" y="731"/>
                </a:cxn>
                <a:cxn ang="0">
                  <a:pos x="838" y="715"/>
                </a:cxn>
              </a:cxnLst>
              <a:rect l="0" t="0" r="r" b="b"/>
              <a:pathLst>
                <a:path w="1726" h="1197">
                  <a:moveTo>
                    <a:pt x="838" y="0"/>
                  </a:moveTo>
                  <a:lnTo>
                    <a:pt x="874" y="0"/>
                  </a:lnTo>
                  <a:lnTo>
                    <a:pt x="874" y="171"/>
                  </a:lnTo>
                  <a:lnTo>
                    <a:pt x="897" y="171"/>
                  </a:lnTo>
                  <a:lnTo>
                    <a:pt x="897" y="234"/>
                  </a:lnTo>
                  <a:lnTo>
                    <a:pt x="931" y="234"/>
                  </a:lnTo>
                  <a:lnTo>
                    <a:pt x="931" y="315"/>
                  </a:lnTo>
                  <a:lnTo>
                    <a:pt x="956" y="315"/>
                  </a:lnTo>
                  <a:lnTo>
                    <a:pt x="956" y="283"/>
                  </a:lnTo>
                  <a:lnTo>
                    <a:pt x="1019" y="283"/>
                  </a:lnTo>
                  <a:lnTo>
                    <a:pt x="1040" y="298"/>
                  </a:lnTo>
                  <a:lnTo>
                    <a:pt x="1040" y="514"/>
                  </a:lnTo>
                  <a:lnTo>
                    <a:pt x="1070" y="514"/>
                  </a:lnTo>
                  <a:lnTo>
                    <a:pt x="1097" y="526"/>
                  </a:lnTo>
                  <a:lnTo>
                    <a:pt x="1097" y="664"/>
                  </a:lnTo>
                  <a:lnTo>
                    <a:pt x="1156" y="664"/>
                  </a:lnTo>
                  <a:lnTo>
                    <a:pt x="1156" y="729"/>
                  </a:lnTo>
                  <a:lnTo>
                    <a:pt x="1190" y="729"/>
                  </a:lnTo>
                  <a:lnTo>
                    <a:pt x="1190" y="353"/>
                  </a:lnTo>
                  <a:lnTo>
                    <a:pt x="1206" y="353"/>
                  </a:lnTo>
                  <a:lnTo>
                    <a:pt x="1206" y="334"/>
                  </a:lnTo>
                  <a:lnTo>
                    <a:pt x="1230" y="334"/>
                  </a:lnTo>
                  <a:lnTo>
                    <a:pt x="1230" y="150"/>
                  </a:lnTo>
                  <a:lnTo>
                    <a:pt x="1238" y="150"/>
                  </a:lnTo>
                  <a:lnTo>
                    <a:pt x="1238" y="334"/>
                  </a:lnTo>
                  <a:lnTo>
                    <a:pt x="1261" y="334"/>
                  </a:lnTo>
                  <a:lnTo>
                    <a:pt x="1261" y="346"/>
                  </a:lnTo>
                  <a:lnTo>
                    <a:pt x="1276" y="346"/>
                  </a:lnTo>
                  <a:lnTo>
                    <a:pt x="1312" y="365"/>
                  </a:lnTo>
                  <a:lnTo>
                    <a:pt x="1312" y="429"/>
                  </a:lnTo>
                  <a:lnTo>
                    <a:pt x="1366" y="429"/>
                  </a:lnTo>
                  <a:lnTo>
                    <a:pt x="1366" y="602"/>
                  </a:lnTo>
                  <a:lnTo>
                    <a:pt x="1457" y="602"/>
                  </a:lnTo>
                  <a:lnTo>
                    <a:pt x="1457" y="723"/>
                  </a:lnTo>
                  <a:lnTo>
                    <a:pt x="1476" y="723"/>
                  </a:lnTo>
                  <a:lnTo>
                    <a:pt x="1476" y="598"/>
                  </a:lnTo>
                  <a:lnTo>
                    <a:pt x="1514" y="598"/>
                  </a:lnTo>
                  <a:lnTo>
                    <a:pt x="1514" y="808"/>
                  </a:lnTo>
                  <a:lnTo>
                    <a:pt x="1531" y="808"/>
                  </a:lnTo>
                  <a:lnTo>
                    <a:pt x="1531" y="748"/>
                  </a:lnTo>
                  <a:lnTo>
                    <a:pt x="1554" y="712"/>
                  </a:lnTo>
                  <a:lnTo>
                    <a:pt x="1554" y="638"/>
                  </a:lnTo>
                  <a:lnTo>
                    <a:pt x="1558" y="638"/>
                  </a:lnTo>
                  <a:lnTo>
                    <a:pt x="1558" y="566"/>
                  </a:lnTo>
                  <a:lnTo>
                    <a:pt x="1571" y="566"/>
                  </a:lnTo>
                  <a:lnTo>
                    <a:pt x="1571" y="638"/>
                  </a:lnTo>
                  <a:lnTo>
                    <a:pt x="1575" y="638"/>
                  </a:lnTo>
                  <a:lnTo>
                    <a:pt x="1575" y="708"/>
                  </a:lnTo>
                  <a:lnTo>
                    <a:pt x="1600" y="755"/>
                  </a:lnTo>
                  <a:lnTo>
                    <a:pt x="1600" y="803"/>
                  </a:lnTo>
                  <a:lnTo>
                    <a:pt x="1657" y="803"/>
                  </a:lnTo>
                  <a:lnTo>
                    <a:pt x="1657" y="839"/>
                  </a:lnTo>
                  <a:lnTo>
                    <a:pt x="1701" y="839"/>
                  </a:lnTo>
                  <a:lnTo>
                    <a:pt x="1701" y="920"/>
                  </a:lnTo>
                  <a:lnTo>
                    <a:pt x="1726" y="958"/>
                  </a:lnTo>
                  <a:lnTo>
                    <a:pt x="1726" y="1197"/>
                  </a:lnTo>
                  <a:lnTo>
                    <a:pt x="0" y="1197"/>
                  </a:lnTo>
                  <a:lnTo>
                    <a:pt x="0" y="1087"/>
                  </a:lnTo>
                  <a:lnTo>
                    <a:pt x="26" y="1087"/>
                  </a:lnTo>
                  <a:lnTo>
                    <a:pt x="36" y="1061"/>
                  </a:lnTo>
                  <a:lnTo>
                    <a:pt x="36" y="1032"/>
                  </a:lnTo>
                  <a:lnTo>
                    <a:pt x="53" y="1032"/>
                  </a:lnTo>
                  <a:lnTo>
                    <a:pt x="53" y="956"/>
                  </a:lnTo>
                  <a:lnTo>
                    <a:pt x="63" y="956"/>
                  </a:lnTo>
                  <a:lnTo>
                    <a:pt x="63" y="770"/>
                  </a:lnTo>
                  <a:lnTo>
                    <a:pt x="80" y="767"/>
                  </a:lnTo>
                  <a:lnTo>
                    <a:pt x="80" y="594"/>
                  </a:lnTo>
                  <a:lnTo>
                    <a:pt x="99" y="594"/>
                  </a:lnTo>
                  <a:lnTo>
                    <a:pt x="99" y="547"/>
                  </a:lnTo>
                  <a:lnTo>
                    <a:pt x="122" y="541"/>
                  </a:lnTo>
                  <a:lnTo>
                    <a:pt x="150" y="541"/>
                  </a:lnTo>
                  <a:lnTo>
                    <a:pt x="150" y="588"/>
                  </a:lnTo>
                  <a:lnTo>
                    <a:pt x="171" y="588"/>
                  </a:lnTo>
                  <a:lnTo>
                    <a:pt x="171" y="552"/>
                  </a:lnTo>
                  <a:lnTo>
                    <a:pt x="207" y="552"/>
                  </a:lnTo>
                  <a:lnTo>
                    <a:pt x="207" y="528"/>
                  </a:lnTo>
                  <a:lnTo>
                    <a:pt x="232" y="528"/>
                  </a:lnTo>
                  <a:lnTo>
                    <a:pt x="232" y="511"/>
                  </a:lnTo>
                  <a:lnTo>
                    <a:pt x="268" y="511"/>
                  </a:lnTo>
                  <a:lnTo>
                    <a:pt x="268" y="526"/>
                  </a:lnTo>
                  <a:lnTo>
                    <a:pt x="282" y="526"/>
                  </a:lnTo>
                  <a:lnTo>
                    <a:pt x="282" y="547"/>
                  </a:lnTo>
                  <a:lnTo>
                    <a:pt x="348" y="547"/>
                  </a:lnTo>
                  <a:lnTo>
                    <a:pt x="369" y="560"/>
                  </a:lnTo>
                  <a:lnTo>
                    <a:pt x="369" y="1076"/>
                  </a:lnTo>
                  <a:lnTo>
                    <a:pt x="381" y="1076"/>
                  </a:lnTo>
                  <a:lnTo>
                    <a:pt x="381" y="966"/>
                  </a:lnTo>
                  <a:lnTo>
                    <a:pt x="390" y="966"/>
                  </a:lnTo>
                  <a:lnTo>
                    <a:pt x="390" y="702"/>
                  </a:lnTo>
                  <a:lnTo>
                    <a:pt x="400" y="609"/>
                  </a:lnTo>
                  <a:lnTo>
                    <a:pt x="432" y="511"/>
                  </a:lnTo>
                  <a:lnTo>
                    <a:pt x="463" y="607"/>
                  </a:lnTo>
                  <a:lnTo>
                    <a:pt x="474" y="708"/>
                  </a:lnTo>
                  <a:lnTo>
                    <a:pt x="474" y="990"/>
                  </a:lnTo>
                  <a:lnTo>
                    <a:pt x="491" y="990"/>
                  </a:lnTo>
                  <a:lnTo>
                    <a:pt x="491" y="1091"/>
                  </a:lnTo>
                  <a:lnTo>
                    <a:pt x="514" y="1091"/>
                  </a:lnTo>
                  <a:lnTo>
                    <a:pt x="514" y="725"/>
                  </a:lnTo>
                  <a:lnTo>
                    <a:pt x="541" y="725"/>
                  </a:lnTo>
                  <a:lnTo>
                    <a:pt x="541" y="710"/>
                  </a:lnTo>
                  <a:lnTo>
                    <a:pt x="602" y="710"/>
                  </a:lnTo>
                  <a:lnTo>
                    <a:pt x="602" y="740"/>
                  </a:lnTo>
                  <a:lnTo>
                    <a:pt x="670" y="740"/>
                  </a:lnTo>
                  <a:lnTo>
                    <a:pt x="670" y="1034"/>
                  </a:lnTo>
                  <a:lnTo>
                    <a:pt x="705" y="1061"/>
                  </a:lnTo>
                  <a:lnTo>
                    <a:pt x="705" y="731"/>
                  </a:lnTo>
                  <a:lnTo>
                    <a:pt x="741" y="731"/>
                  </a:lnTo>
                  <a:lnTo>
                    <a:pt x="838" y="715"/>
                  </a:lnTo>
                  <a:lnTo>
                    <a:pt x="838"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a:p>
          </p:txBody>
        </p:sp>
        <p:grpSp>
          <p:nvGrpSpPr>
            <p:cNvPr id="13" name="Group 12"/>
            <p:cNvGrpSpPr/>
            <p:nvPr/>
          </p:nvGrpSpPr>
          <p:grpSpPr>
            <a:xfrm>
              <a:off x="1664" y="1065840"/>
              <a:ext cx="12187161" cy="5794790"/>
              <a:chOff x="582613" y="1166812"/>
              <a:chExt cx="11007726" cy="5233988"/>
            </a:xfrm>
            <a:grpFill/>
          </p:grpSpPr>
          <p:sp>
            <p:nvSpPr>
              <p:cNvPr id="4104" name="Freeform 8"/>
              <p:cNvSpPr>
                <a:spLocks/>
              </p:cNvSpPr>
              <p:nvPr/>
            </p:nvSpPr>
            <p:spPr bwMode="auto">
              <a:xfrm>
                <a:off x="2457451" y="4756149"/>
                <a:ext cx="9132888" cy="1644650"/>
              </a:xfrm>
              <a:custGeom>
                <a:avLst/>
                <a:gdLst/>
                <a:ahLst/>
                <a:cxnLst>
                  <a:cxn ang="0">
                    <a:pos x="5351" y="245"/>
                  </a:cxn>
                  <a:cxn ang="0">
                    <a:pos x="5584" y="353"/>
                  </a:cxn>
                  <a:cxn ang="0">
                    <a:pos x="5753" y="21"/>
                  </a:cxn>
                  <a:cxn ang="0">
                    <a:pos x="0" y="609"/>
                  </a:cxn>
                  <a:cxn ang="0">
                    <a:pos x="162" y="717"/>
                  </a:cxn>
                  <a:cxn ang="0">
                    <a:pos x="452" y="723"/>
                  </a:cxn>
                  <a:cxn ang="0">
                    <a:pos x="503" y="592"/>
                  </a:cxn>
                  <a:cxn ang="0">
                    <a:pos x="686" y="592"/>
                  </a:cxn>
                  <a:cxn ang="0">
                    <a:pos x="827" y="740"/>
                  </a:cxn>
                  <a:cxn ang="0">
                    <a:pos x="867" y="639"/>
                  </a:cxn>
                  <a:cxn ang="0">
                    <a:pos x="1111" y="554"/>
                  </a:cxn>
                  <a:cxn ang="0">
                    <a:pos x="1183" y="647"/>
                  </a:cxn>
                  <a:cxn ang="0">
                    <a:pos x="1398" y="586"/>
                  </a:cxn>
                  <a:cxn ang="0">
                    <a:pos x="1488" y="670"/>
                  </a:cxn>
                  <a:cxn ang="0">
                    <a:pos x="1604" y="615"/>
                  </a:cxn>
                  <a:cxn ang="0">
                    <a:pos x="1675" y="569"/>
                  </a:cxn>
                  <a:cxn ang="0">
                    <a:pos x="1791" y="630"/>
                  </a:cxn>
                  <a:cxn ang="0">
                    <a:pos x="1922" y="709"/>
                  </a:cxn>
                  <a:cxn ang="0">
                    <a:pos x="2018" y="531"/>
                  </a:cxn>
                  <a:cxn ang="0">
                    <a:pos x="2096" y="315"/>
                  </a:cxn>
                  <a:cxn ang="0">
                    <a:pos x="2252" y="516"/>
                  </a:cxn>
                  <a:cxn ang="0">
                    <a:pos x="2309" y="469"/>
                  </a:cxn>
                  <a:cxn ang="0">
                    <a:pos x="2536" y="469"/>
                  </a:cxn>
                  <a:cxn ang="0">
                    <a:pos x="2658" y="531"/>
                  </a:cxn>
                  <a:cxn ang="0">
                    <a:pos x="2743" y="694"/>
                  </a:cxn>
                  <a:cxn ang="0">
                    <a:pos x="2783" y="414"/>
                  </a:cxn>
                  <a:cxn ang="0">
                    <a:pos x="2964" y="431"/>
                  </a:cxn>
                  <a:cxn ang="0">
                    <a:pos x="3060" y="478"/>
                  </a:cxn>
                  <a:cxn ang="0">
                    <a:pos x="3157" y="123"/>
                  </a:cxn>
                  <a:cxn ang="0">
                    <a:pos x="3195" y="93"/>
                  </a:cxn>
                  <a:cxn ang="0">
                    <a:pos x="3254" y="80"/>
                  </a:cxn>
                  <a:cxn ang="0">
                    <a:pos x="3313" y="137"/>
                  </a:cxn>
                  <a:cxn ang="0">
                    <a:pos x="3475" y="239"/>
                  </a:cxn>
                  <a:cxn ang="0">
                    <a:pos x="3591" y="408"/>
                  </a:cxn>
                  <a:cxn ang="0">
                    <a:pos x="3656" y="484"/>
                  </a:cxn>
                  <a:cxn ang="0">
                    <a:pos x="3850" y="76"/>
                  </a:cxn>
                  <a:cxn ang="0">
                    <a:pos x="4073" y="558"/>
                  </a:cxn>
                  <a:cxn ang="0">
                    <a:pos x="4193" y="408"/>
                  </a:cxn>
                  <a:cxn ang="0">
                    <a:pos x="4433" y="408"/>
                  </a:cxn>
                  <a:cxn ang="0">
                    <a:pos x="4523" y="269"/>
                  </a:cxn>
                  <a:cxn ang="0">
                    <a:pos x="4917" y="222"/>
                  </a:cxn>
                  <a:cxn ang="0">
                    <a:pos x="4989" y="307"/>
                  </a:cxn>
                </a:cxnLst>
                <a:rect l="0" t="0" r="r" b="b"/>
                <a:pathLst>
                  <a:path w="5753" h="1036">
                    <a:moveTo>
                      <a:pt x="5047" y="0"/>
                    </a:moveTo>
                    <a:lnTo>
                      <a:pt x="5351" y="0"/>
                    </a:lnTo>
                    <a:lnTo>
                      <a:pt x="5351" y="245"/>
                    </a:lnTo>
                    <a:lnTo>
                      <a:pt x="5435" y="245"/>
                    </a:lnTo>
                    <a:lnTo>
                      <a:pt x="5435" y="353"/>
                    </a:lnTo>
                    <a:lnTo>
                      <a:pt x="5584" y="353"/>
                    </a:lnTo>
                    <a:lnTo>
                      <a:pt x="5584" y="61"/>
                    </a:lnTo>
                    <a:lnTo>
                      <a:pt x="5650" y="21"/>
                    </a:lnTo>
                    <a:lnTo>
                      <a:pt x="5753" y="21"/>
                    </a:lnTo>
                    <a:lnTo>
                      <a:pt x="5753" y="1036"/>
                    </a:lnTo>
                    <a:lnTo>
                      <a:pt x="0" y="1036"/>
                    </a:lnTo>
                    <a:lnTo>
                      <a:pt x="0" y="609"/>
                    </a:lnTo>
                    <a:lnTo>
                      <a:pt x="84" y="609"/>
                    </a:lnTo>
                    <a:lnTo>
                      <a:pt x="84" y="717"/>
                    </a:lnTo>
                    <a:lnTo>
                      <a:pt x="162" y="717"/>
                    </a:lnTo>
                    <a:lnTo>
                      <a:pt x="206" y="662"/>
                    </a:lnTo>
                    <a:lnTo>
                      <a:pt x="246" y="723"/>
                    </a:lnTo>
                    <a:lnTo>
                      <a:pt x="452" y="723"/>
                    </a:lnTo>
                    <a:lnTo>
                      <a:pt x="452" y="677"/>
                    </a:lnTo>
                    <a:lnTo>
                      <a:pt x="503" y="677"/>
                    </a:lnTo>
                    <a:lnTo>
                      <a:pt x="503" y="592"/>
                    </a:lnTo>
                    <a:lnTo>
                      <a:pt x="627" y="592"/>
                    </a:lnTo>
                    <a:lnTo>
                      <a:pt x="627" y="694"/>
                    </a:lnTo>
                    <a:lnTo>
                      <a:pt x="686" y="592"/>
                    </a:lnTo>
                    <a:lnTo>
                      <a:pt x="730" y="670"/>
                    </a:lnTo>
                    <a:lnTo>
                      <a:pt x="730" y="740"/>
                    </a:lnTo>
                    <a:lnTo>
                      <a:pt x="827" y="740"/>
                    </a:lnTo>
                    <a:lnTo>
                      <a:pt x="827" y="685"/>
                    </a:lnTo>
                    <a:lnTo>
                      <a:pt x="867" y="685"/>
                    </a:lnTo>
                    <a:lnTo>
                      <a:pt x="867" y="639"/>
                    </a:lnTo>
                    <a:lnTo>
                      <a:pt x="958" y="639"/>
                    </a:lnTo>
                    <a:lnTo>
                      <a:pt x="958" y="554"/>
                    </a:lnTo>
                    <a:lnTo>
                      <a:pt x="1111" y="554"/>
                    </a:lnTo>
                    <a:lnTo>
                      <a:pt x="1111" y="740"/>
                    </a:lnTo>
                    <a:lnTo>
                      <a:pt x="1183" y="740"/>
                    </a:lnTo>
                    <a:lnTo>
                      <a:pt x="1183" y="647"/>
                    </a:lnTo>
                    <a:lnTo>
                      <a:pt x="1212" y="611"/>
                    </a:lnTo>
                    <a:lnTo>
                      <a:pt x="1235" y="586"/>
                    </a:lnTo>
                    <a:lnTo>
                      <a:pt x="1398" y="586"/>
                    </a:lnTo>
                    <a:lnTo>
                      <a:pt x="1398" y="630"/>
                    </a:lnTo>
                    <a:lnTo>
                      <a:pt x="1488" y="630"/>
                    </a:lnTo>
                    <a:lnTo>
                      <a:pt x="1488" y="670"/>
                    </a:lnTo>
                    <a:lnTo>
                      <a:pt x="1539" y="670"/>
                    </a:lnTo>
                    <a:lnTo>
                      <a:pt x="1539" y="615"/>
                    </a:lnTo>
                    <a:lnTo>
                      <a:pt x="1604" y="615"/>
                    </a:lnTo>
                    <a:lnTo>
                      <a:pt x="1604" y="670"/>
                    </a:lnTo>
                    <a:lnTo>
                      <a:pt x="1675" y="670"/>
                    </a:lnTo>
                    <a:lnTo>
                      <a:pt x="1675" y="569"/>
                    </a:lnTo>
                    <a:lnTo>
                      <a:pt x="1720" y="531"/>
                    </a:lnTo>
                    <a:lnTo>
                      <a:pt x="1791" y="531"/>
                    </a:lnTo>
                    <a:lnTo>
                      <a:pt x="1791" y="630"/>
                    </a:lnTo>
                    <a:lnTo>
                      <a:pt x="1850" y="630"/>
                    </a:lnTo>
                    <a:lnTo>
                      <a:pt x="1850" y="709"/>
                    </a:lnTo>
                    <a:lnTo>
                      <a:pt x="1922" y="709"/>
                    </a:lnTo>
                    <a:lnTo>
                      <a:pt x="1922" y="647"/>
                    </a:lnTo>
                    <a:lnTo>
                      <a:pt x="2012" y="647"/>
                    </a:lnTo>
                    <a:lnTo>
                      <a:pt x="2018" y="531"/>
                    </a:lnTo>
                    <a:lnTo>
                      <a:pt x="2063" y="654"/>
                    </a:lnTo>
                    <a:lnTo>
                      <a:pt x="2063" y="400"/>
                    </a:lnTo>
                    <a:lnTo>
                      <a:pt x="2096" y="315"/>
                    </a:lnTo>
                    <a:lnTo>
                      <a:pt x="2153" y="391"/>
                    </a:lnTo>
                    <a:lnTo>
                      <a:pt x="2153" y="516"/>
                    </a:lnTo>
                    <a:lnTo>
                      <a:pt x="2252" y="516"/>
                    </a:lnTo>
                    <a:lnTo>
                      <a:pt x="2252" y="554"/>
                    </a:lnTo>
                    <a:lnTo>
                      <a:pt x="2309" y="554"/>
                    </a:lnTo>
                    <a:lnTo>
                      <a:pt x="2309" y="469"/>
                    </a:lnTo>
                    <a:lnTo>
                      <a:pt x="2328" y="400"/>
                    </a:lnTo>
                    <a:lnTo>
                      <a:pt x="2490" y="400"/>
                    </a:lnTo>
                    <a:lnTo>
                      <a:pt x="2536" y="469"/>
                    </a:lnTo>
                    <a:lnTo>
                      <a:pt x="2536" y="569"/>
                    </a:lnTo>
                    <a:lnTo>
                      <a:pt x="2581" y="531"/>
                    </a:lnTo>
                    <a:lnTo>
                      <a:pt x="2658" y="531"/>
                    </a:lnTo>
                    <a:lnTo>
                      <a:pt x="2692" y="569"/>
                    </a:lnTo>
                    <a:lnTo>
                      <a:pt x="2692" y="694"/>
                    </a:lnTo>
                    <a:lnTo>
                      <a:pt x="2743" y="694"/>
                    </a:lnTo>
                    <a:lnTo>
                      <a:pt x="2743" y="592"/>
                    </a:lnTo>
                    <a:lnTo>
                      <a:pt x="2783" y="592"/>
                    </a:lnTo>
                    <a:lnTo>
                      <a:pt x="2783" y="414"/>
                    </a:lnTo>
                    <a:lnTo>
                      <a:pt x="2808" y="353"/>
                    </a:lnTo>
                    <a:lnTo>
                      <a:pt x="2924" y="353"/>
                    </a:lnTo>
                    <a:lnTo>
                      <a:pt x="2964" y="431"/>
                    </a:lnTo>
                    <a:lnTo>
                      <a:pt x="2964" y="586"/>
                    </a:lnTo>
                    <a:lnTo>
                      <a:pt x="3060" y="586"/>
                    </a:lnTo>
                    <a:lnTo>
                      <a:pt x="3060" y="478"/>
                    </a:lnTo>
                    <a:lnTo>
                      <a:pt x="3126" y="478"/>
                    </a:lnTo>
                    <a:lnTo>
                      <a:pt x="3126" y="199"/>
                    </a:lnTo>
                    <a:lnTo>
                      <a:pt x="3157" y="123"/>
                    </a:lnTo>
                    <a:lnTo>
                      <a:pt x="3168" y="112"/>
                    </a:lnTo>
                    <a:lnTo>
                      <a:pt x="3180" y="104"/>
                    </a:lnTo>
                    <a:lnTo>
                      <a:pt x="3195" y="93"/>
                    </a:lnTo>
                    <a:lnTo>
                      <a:pt x="3214" y="84"/>
                    </a:lnTo>
                    <a:lnTo>
                      <a:pt x="3233" y="78"/>
                    </a:lnTo>
                    <a:lnTo>
                      <a:pt x="3254" y="80"/>
                    </a:lnTo>
                    <a:lnTo>
                      <a:pt x="3275" y="89"/>
                    </a:lnTo>
                    <a:lnTo>
                      <a:pt x="3294" y="108"/>
                    </a:lnTo>
                    <a:lnTo>
                      <a:pt x="3313" y="137"/>
                    </a:lnTo>
                    <a:lnTo>
                      <a:pt x="3338" y="169"/>
                    </a:lnTo>
                    <a:lnTo>
                      <a:pt x="3475" y="169"/>
                    </a:lnTo>
                    <a:lnTo>
                      <a:pt x="3475" y="239"/>
                    </a:lnTo>
                    <a:lnTo>
                      <a:pt x="3526" y="239"/>
                    </a:lnTo>
                    <a:lnTo>
                      <a:pt x="3526" y="408"/>
                    </a:lnTo>
                    <a:lnTo>
                      <a:pt x="3591" y="408"/>
                    </a:lnTo>
                    <a:lnTo>
                      <a:pt x="3591" y="330"/>
                    </a:lnTo>
                    <a:lnTo>
                      <a:pt x="3656" y="330"/>
                    </a:lnTo>
                    <a:lnTo>
                      <a:pt x="3656" y="484"/>
                    </a:lnTo>
                    <a:lnTo>
                      <a:pt x="3747" y="484"/>
                    </a:lnTo>
                    <a:lnTo>
                      <a:pt x="3747" y="108"/>
                    </a:lnTo>
                    <a:lnTo>
                      <a:pt x="3850" y="76"/>
                    </a:lnTo>
                    <a:lnTo>
                      <a:pt x="4037" y="91"/>
                    </a:lnTo>
                    <a:lnTo>
                      <a:pt x="4037" y="516"/>
                    </a:lnTo>
                    <a:lnTo>
                      <a:pt x="4073" y="558"/>
                    </a:lnTo>
                    <a:lnTo>
                      <a:pt x="4073" y="677"/>
                    </a:lnTo>
                    <a:lnTo>
                      <a:pt x="4193" y="677"/>
                    </a:lnTo>
                    <a:lnTo>
                      <a:pt x="4193" y="408"/>
                    </a:lnTo>
                    <a:lnTo>
                      <a:pt x="4336" y="408"/>
                    </a:lnTo>
                    <a:lnTo>
                      <a:pt x="4374" y="315"/>
                    </a:lnTo>
                    <a:lnTo>
                      <a:pt x="4433" y="408"/>
                    </a:lnTo>
                    <a:lnTo>
                      <a:pt x="4433" y="478"/>
                    </a:lnTo>
                    <a:lnTo>
                      <a:pt x="4523" y="478"/>
                    </a:lnTo>
                    <a:lnTo>
                      <a:pt x="4523" y="269"/>
                    </a:lnTo>
                    <a:lnTo>
                      <a:pt x="4826" y="269"/>
                    </a:lnTo>
                    <a:lnTo>
                      <a:pt x="4826" y="222"/>
                    </a:lnTo>
                    <a:lnTo>
                      <a:pt x="4917" y="222"/>
                    </a:lnTo>
                    <a:lnTo>
                      <a:pt x="4911" y="129"/>
                    </a:lnTo>
                    <a:lnTo>
                      <a:pt x="4989" y="129"/>
                    </a:lnTo>
                    <a:lnTo>
                      <a:pt x="4989" y="307"/>
                    </a:lnTo>
                    <a:lnTo>
                      <a:pt x="5047" y="307"/>
                    </a:lnTo>
                    <a:lnTo>
                      <a:pt x="5047"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a:p>
            </p:txBody>
          </p:sp>
          <p:sp>
            <p:nvSpPr>
              <p:cNvPr id="4105" name="Freeform 9"/>
              <p:cNvSpPr>
                <a:spLocks noEditPoints="1"/>
              </p:cNvSpPr>
              <p:nvPr/>
            </p:nvSpPr>
            <p:spPr bwMode="auto">
              <a:xfrm>
                <a:off x="582613" y="1166812"/>
                <a:ext cx="2255838" cy="5233988"/>
              </a:xfrm>
              <a:custGeom>
                <a:avLst/>
                <a:gdLst/>
                <a:ahLst/>
                <a:cxnLst>
                  <a:cxn ang="0">
                    <a:pos x="501" y="1049"/>
                  </a:cxn>
                  <a:cxn ang="0">
                    <a:pos x="549" y="1053"/>
                  </a:cxn>
                  <a:cxn ang="0">
                    <a:pos x="524" y="1013"/>
                  </a:cxn>
                  <a:cxn ang="0">
                    <a:pos x="520" y="983"/>
                  </a:cxn>
                  <a:cxn ang="0">
                    <a:pos x="459" y="939"/>
                  </a:cxn>
                  <a:cxn ang="0">
                    <a:pos x="440" y="894"/>
                  </a:cxn>
                  <a:cxn ang="0">
                    <a:pos x="312" y="21"/>
                  </a:cxn>
                  <a:cxn ang="0">
                    <a:pos x="335" y="52"/>
                  </a:cxn>
                  <a:cxn ang="0">
                    <a:pos x="341" y="88"/>
                  </a:cxn>
                  <a:cxn ang="0">
                    <a:pos x="394" y="224"/>
                  </a:cxn>
                  <a:cxn ang="0">
                    <a:pos x="345" y="281"/>
                  </a:cxn>
                  <a:cxn ang="0">
                    <a:pos x="354" y="389"/>
                  </a:cxn>
                  <a:cxn ang="0">
                    <a:pos x="364" y="605"/>
                  </a:cxn>
                  <a:cxn ang="0">
                    <a:pos x="404" y="822"/>
                  </a:cxn>
                  <a:cxn ang="0">
                    <a:pos x="558" y="814"/>
                  </a:cxn>
                  <a:cxn ang="0">
                    <a:pos x="638" y="761"/>
                  </a:cxn>
                  <a:cxn ang="0">
                    <a:pos x="722" y="765"/>
                  </a:cxn>
                  <a:cxn ang="0">
                    <a:pos x="796" y="810"/>
                  </a:cxn>
                  <a:cxn ang="0">
                    <a:pos x="831" y="888"/>
                  </a:cxn>
                  <a:cxn ang="0">
                    <a:pos x="836" y="990"/>
                  </a:cxn>
                  <a:cxn ang="0">
                    <a:pos x="831" y="1045"/>
                  </a:cxn>
                  <a:cxn ang="0">
                    <a:pos x="840" y="1142"/>
                  </a:cxn>
                  <a:cxn ang="0">
                    <a:pos x="865" y="1218"/>
                  </a:cxn>
                  <a:cxn ang="0">
                    <a:pos x="1012" y="1389"/>
                  </a:cxn>
                  <a:cxn ang="0">
                    <a:pos x="1116" y="1550"/>
                  </a:cxn>
                  <a:cxn ang="0">
                    <a:pos x="1381" y="1527"/>
                  </a:cxn>
                  <a:cxn ang="0">
                    <a:pos x="1299" y="1783"/>
                  </a:cxn>
                  <a:cxn ang="0">
                    <a:pos x="1242" y="1825"/>
                  </a:cxn>
                  <a:cxn ang="0">
                    <a:pos x="1231" y="1948"/>
                  </a:cxn>
                  <a:cxn ang="0">
                    <a:pos x="1175" y="2064"/>
                  </a:cxn>
                  <a:cxn ang="0">
                    <a:pos x="1158" y="2111"/>
                  </a:cxn>
                  <a:cxn ang="0">
                    <a:pos x="1177" y="2348"/>
                  </a:cxn>
                  <a:cxn ang="0">
                    <a:pos x="1141" y="2546"/>
                  </a:cxn>
                  <a:cxn ang="0">
                    <a:pos x="1137" y="2908"/>
                  </a:cxn>
                  <a:cxn ang="0">
                    <a:pos x="1208" y="3101"/>
                  </a:cxn>
                  <a:cxn ang="0">
                    <a:pos x="42" y="3039"/>
                  </a:cxn>
                  <a:cxn ang="0">
                    <a:pos x="293" y="2898"/>
                  </a:cxn>
                  <a:cxn ang="0">
                    <a:pos x="274" y="2716"/>
                  </a:cxn>
                  <a:cxn ang="0">
                    <a:pos x="293" y="2455"/>
                  </a:cxn>
                  <a:cxn ang="0">
                    <a:pos x="312" y="2293"/>
                  </a:cxn>
                  <a:cxn ang="0">
                    <a:pos x="297" y="2128"/>
                  </a:cxn>
                  <a:cxn ang="0">
                    <a:pos x="267" y="2003"/>
                  </a:cxn>
                  <a:cxn ang="0">
                    <a:pos x="288" y="1859"/>
                  </a:cxn>
                  <a:cxn ang="0">
                    <a:pos x="253" y="1732"/>
                  </a:cxn>
                  <a:cxn ang="0">
                    <a:pos x="288" y="1518"/>
                  </a:cxn>
                  <a:cxn ang="0">
                    <a:pos x="276" y="1432"/>
                  </a:cxn>
                  <a:cxn ang="0">
                    <a:pos x="284" y="1326"/>
                  </a:cxn>
                  <a:cxn ang="0">
                    <a:pos x="253" y="1210"/>
                  </a:cxn>
                  <a:cxn ang="0">
                    <a:pos x="210" y="1140"/>
                  </a:cxn>
                  <a:cxn ang="0">
                    <a:pos x="200" y="1038"/>
                  </a:cxn>
                  <a:cxn ang="0">
                    <a:pos x="272" y="911"/>
                  </a:cxn>
                  <a:cxn ang="0">
                    <a:pos x="265" y="833"/>
                  </a:cxn>
                  <a:cxn ang="0">
                    <a:pos x="232" y="655"/>
                  </a:cxn>
                  <a:cxn ang="0">
                    <a:pos x="223" y="440"/>
                  </a:cxn>
                  <a:cxn ang="0">
                    <a:pos x="196" y="336"/>
                  </a:cxn>
                  <a:cxn ang="0">
                    <a:pos x="147" y="228"/>
                  </a:cxn>
                  <a:cxn ang="0">
                    <a:pos x="152" y="141"/>
                  </a:cxn>
                  <a:cxn ang="0">
                    <a:pos x="217" y="74"/>
                  </a:cxn>
                  <a:cxn ang="0">
                    <a:pos x="227" y="31"/>
                  </a:cxn>
                  <a:cxn ang="0">
                    <a:pos x="318" y="0"/>
                  </a:cxn>
                </a:cxnLst>
                <a:rect l="0" t="0" r="r" b="b"/>
                <a:pathLst>
                  <a:path w="1421" h="3297">
                    <a:moveTo>
                      <a:pt x="469" y="983"/>
                    </a:moveTo>
                    <a:lnTo>
                      <a:pt x="471" y="1006"/>
                    </a:lnTo>
                    <a:lnTo>
                      <a:pt x="474" y="1021"/>
                    </a:lnTo>
                    <a:lnTo>
                      <a:pt x="474" y="1032"/>
                    </a:lnTo>
                    <a:lnTo>
                      <a:pt x="490" y="1040"/>
                    </a:lnTo>
                    <a:lnTo>
                      <a:pt x="501" y="1049"/>
                    </a:lnTo>
                    <a:lnTo>
                      <a:pt x="511" y="1059"/>
                    </a:lnTo>
                    <a:lnTo>
                      <a:pt x="518" y="1068"/>
                    </a:lnTo>
                    <a:lnTo>
                      <a:pt x="520" y="1070"/>
                    </a:lnTo>
                    <a:lnTo>
                      <a:pt x="558" y="1068"/>
                    </a:lnTo>
                    <a:lnTo>
                      <a:pt x="554" y="1059"/>
                    </a:lnTo>
                    <a:lnTo>
                      <a:pt x="549" y="1053"/>
                    </a:lnTo>
                    <a:lnTo>
                      <a:pt x="547" y="1047"/>
                    </a:lnTo>
                    <a:lnTo>
                      <a:pt x="545" y="1042"/>
                    </a:lnTo>
                    <a:lnTo>
                      <a:pt x="543" y="1040"/>
                    </a:lnTo>
                    <a:lnTo>
                      <a:pt x="543" y="1038"/>
                    </a:lnTo>
                    <a:lnTo>
                      <a:pt x="528" y="1034"/>
                    </a:lnTo>
                    <a:lnTo>
                      <a:pt x="524" y="1013"/>
                    </a:lnTo>
                    <a:lnTo>
                      <a:pt x="535" y="1013"/>
                    </a:lnTo>
                    <a:lnTo>
                      <a:pt x="528" y="1002"/>
                    </a:lnTo>
                    <a:lnTo>
                      <a:pt x="524" y="996"/>
                    </a:lnTo>
                    <a:lnTo>
                      <a:pt x="522" y="990"/>
                    </a:lnTo>
                    <a:lnTo>
                      <a:pt x="520" y="985"/>
                    </a:lnTo>
                    <a:lnTo>
                      <a:pt x="520" y="983"/>
                    </a:lnTo>
                    <a:lnTo>
                      <a:pt x="469" y="983"/>
                    </a:lnTo>
                    <a:close/>
                    <a:moveTo>
                      <a:pt x="440" y="894"/>
                    </a:moveTo>
                    <a:lnTo>
                      <a:pt x="442" y="899"/>
                    </a:lnTo>
                    <a:lnTo>
                      <a:pt x="448" y="909"/>
                    </a:lnTo>
                    <a:lnTo>
                      <a:pt x="453" y="924"/>
                    </a:lnTo>
                    <a:lnTo>
                      <a:pt x="459" y="939"/>
                    </a:lnTo>
                    <a:lnTo>
                      <a:pt x="461" y="951"/>
                    </a:lnTo>
                    <a:lnTo>
                      <a:pt x="522" y="949"/>
                    </a:lnTo>
                    <a:lnTo>
                      <a:pt x="520" y="947"/>
                    </a:lnTo>
                    <a:lnTo>
                      <a:pt x="520" y="926"/>
                    </a:lnTo>
                    <a:lnTo>
                      <a:pt x="524" y="903"/>
                    </a:lnTo>
                    <a:lnTo>
                      <a:pt x="440" y="894"/>
                    </a:lnTo>
                    <a:close/>
                    <a:moveTo>
                      <a:pt x="318" y="0"/>
                    </a:moveTo>
                    <a:lnTo>
                      <a:pt x="320" y="0"/>
                    </a:lnTo>
                    <a:lnTo>
                      <a:pt x="320" y="4"/>
                    </a:lnTo>
                    <a:lnTo>
                      <a:pt x="318" y="6"/>
                    </a:lnTo>
                    <a:lnTo>
                      <a:pt x="314" y="14"/>
                    </a:lnTo>
                    <a:lnTo>
                      <a:pt x="312" y="21"/>
                    </a:lnTo>
                    <a:lnTo>
                      <a:pt x="309" y="25"/>
                    </a:lnTo>
                    <a:lnTo>
                      <a:pt x="307" y="27"/>
                    </a:lnTo>
                    <a:lnTo>
                      <a:pt x="305" y="31"/>
                    </a:lnTo>
                    <a:lnTo>
                      <a:pt x="337" y="23"/>
                    </a:lnTo>
                    <a:lnTo>
                      <a:pt x="328" y="42"/>
                    </a:lnTo>
                    <a:lnTo>
                      <a:pt x="335" y="52"/>
                    </a:lnTo>
                    <a:lnTo>
                      <a:pt x="349" y="50"/>
                    </a:lnTo>
                    <a:lnTo>
                      <a:pt x="341" y="67"/>
                    </a:lnTo>
                    <a:lnTo>
                      <a:pt x="343" y="74"/>
                    </a:lnTo>
                    <a:lnTo>
                      <a:pt x="343" y="80"/>
                    </a:lnTo>
                    <a:lnTo>
                      <a:pt x="341" y="86"/>
                    </a:lnTo>
                    <a:lnTo>
                      <a:pt x="341" y="88"/>
                    </a:lnTo>
                    <a:lnTo>
                      <a:pt x="337" y="93"/>
                    </a:lnTo>
                    <a:lnTo>
                      <a:pt x="366" y="124"/>
                    </a:lnTo>
                    <a:lnTo>
                      <a:pt x="385" y="154"/>
                    </a:lnTo>
                    <a:lnTo>
                      <a:pt x="396" y="181"/>
                    </a:lnTo>
                    <a:lnTo>
                      <a:pt x="398" y="205"/>
                    </a:lnTo>
                    <a:lnTo>
                      <a:pt x="394" y="224"/>
                    </a:lnTo>
                    <a:lnTo>
                      <a:pt x="387" y="241"/>
                    </a:lnTo>
                    <a:lnTo>
                      <a:pt x="377" y="256"/>
                    </a:lnTo>
                    <a:lnTo>
                      <a:pt x="364" y="266"/>
                    </a:lnTo>
                    <a:lnTo>
                      <a:pt x="356" y="275"/>
                    </a:lnTo>
                    <a:lnTo>
                      <a:pt x="347" y="279"/>
                    </a:lnTo>
                    <a:lnTo>
                      <a:pt x="345" y="281"/>
                    </a:lnTo>
                    <a:lnTo>
                      <a:pt x="335" y="294"/>
                    </a:lnTo>
                    <a:lnTo>
                      <a:pt x="333" y="304"/>
                    </a:lnTo>
                    <a:lnTo>
                      <a:pt x="333" y="313"/>
                    </a:lnTo>
                    <a:lnTo>
                      <a:pt x="335" y="317"/>
                    </a:lnTo>
                    <a:lnTo>
                      <a:pt x="347" y="353"/>
                    </a:lnTo>
                    <a:lnTo>
                      <a:pt x="354" y="389"/>
                    </a:lnTo>
                    <a:lnTo>
                      <a:pt x="351" y="427"/>
                    </a:lnTo>
                    <a:lnTo>
                      <a:pt x="347" y="461"/>
                    </a:lnTo>
                    <a:lnTo>
                      <a:pt x="347" y="492"/>
                    </a:lnTo>
                    <a:lnTo>
                      <a:pt x="349" y="526"/>
                    </a:lnTo>
                    <a:lnTo>
                      <a:pt x="356" y="575"/>
                    </a:lnTo>
                    <a:lnTo>
                      <a:pt x="364" y="605"/>
                    </a:lnTo>
                    <a:lnTo>
                      <a:pt x="373" y="638"/>
                    </a:lnTo>
                    <a:lnTo>
                      <a:pt x="381" y="679"/>
                    </a:lnTo>
                    <a:lnTo>
                      <a:pt x="387" y="719"/>
                    </a:lnTo>
                    <a:lnTo>
                      <a:pt x="396" y="759"/>
                    </a:lnTo>
                    <a:lnTo>
                      <a:pt x="400" y="793"/>
                    </a:lnTo>
                    <a:lnTo>
                      <a:pt x="404" y="822"/>
                    </a:lnTo>
                    <a:lnTo>
                      <a:pt x="408" y="841"/>
                    </a:lnTo>
                    <a:lnTo>
                      <a:pt x="408" y="848"/>
                    </a:lnTo>
                    <a:lnTo>
                      <a:pt x="539" y="848"/>
                    </a:lnTo>
                    <a:lnTo>
                      <a:pt x="541" y="839"/>
                    </a:lnTo>
                    <a:lnTo>
                      <a:pt x="547" y="827"/>
                    </a:lnTo>
                    <a:lnTo>
                      <a:pt x="558" y="814"/>
                    </a:lnTo>
                    <a:lnTo>
                      <a:pt x="564" y="806"/>
                    </a:lnTo>
                    <a:lnTo>
                      <a:pt x="568" y="801"/>
                    </a:lnTo>
                    <a:lnTo>
                      <a:pt x="448" y="641"/>
                    </a:lnTo>
                    <a:lnTo>
                      <a:pt x="604" y="782"/>
                    </a:lnTo>
                    <a:lnTo>
                      <a:pt x="621" y="770"/>
                    </a:lnTo>
                    <a:lnTo>
                      <a:pt x="638" y="761"/>
                    </a:lnTo>
                    <a:lnTo>
                      <a:pt x="653" y="757"/>
                    </a:lnTo>
                    <a:lnTo>
                      <a:pt x="659" y="755"/>
                    </a:lnTo>
                    <a:lnTo>
                      <a:pt x="669" y="556"/>
                    </a:lnTo>
                    <a:lnTo>
                      <a:pt x="699" y="759"/>
                    </a:lnTo>
                    <a:lnTo>
                      <a:pt x="709" y="761"/>
                    </a:lnTo>
                    <a:lnTo>
                      <a:pt x="722" y="765"/>
                    </a:lnTo>
                    <a:lnTo>
                      <a:pt x="737" y="770"/>
                    </a:lnTo>
                    <a:lnTo>
                      <a:pt x="747" y="774"/>
                    </a:lnTo>
                    <a:lnTo>
                      <a:pt x="751" y="776"/>
                    </a:lnTo>
                    <a:lnTo>
                      <a:pt x="890" y="634"/>
                    </a:lnTo>
                    <a:lnTo>
                      <a:pt x="785" y="797"/>
                    </a:lnTo>
                    <a:lnTo>
                      <a:pt x="796" y="810"/>
                    </a:lnTo>
                    <a:lnTo>
                      <a:pt x="806" y="825"/>
                    </a:lnTo>
                    <a:lnTo>
                      <a:pt x="812" y="835"/>
                    </a:lnTo>
                    <a:lnTo>
                      <a:pt x="815" y="839"/>
                    </a:lnTo>
                    <a:lnTo>
                      <a:pt x="998" y="784"/>
                    </a:lnTo>
                    <a:lnTo>
                      <a:pt x="827" y="873"/>
                    </a:lnTo>
                    <a:lnTo>
                      <a:pt x="831" y="888"/>
                    </a:lnTo>
                    <a:lnTo>
                      <a:pt x="834" y="903"/>
                    </a:lnTo>
                    <a:lnTo>
                      <a:pt x="836" y="916"/>
                    </a:lnTo>
                    <a:lnTo>
                      <a:pt x="836" y="920"/>
                    </a:lnTo>
                    <a:lnTo>
                      <a:pt x="1029" y="937"/>
                    </a:lnTo>
                    <a:lnTo>
                      <a:pt x="836" y="951"/>
                    </a:lnTo>
                    <a:lnTo>
                      <a:pt x="836" y="990"/>
                    </a:lnTo>
                    <a:lnTo>
                      <a:pt x="840" y="992"/>
                    </a:lnTo>
                    <a:lnTo>
                      <a:pt x="842" y="1000"/>
                    </a:lnTo>
                    <a:lnTo>
                      <a:pt x="827" y="1006"/>
                    </a:lnTo>
                    <a:lnTo>
                      <a:pt x="827" y="1021"/>
                    </a:lnTo>
                    <a:lnTo>
                      <a:pt x="829" y="1034"/>
                    </a:lnTo>
                    <a:lnTo>
                      <a:pt x="831" y="1045"/>
                    </a:lnTo>
                    <a:lnTo>
                      <a:pt x="834" y="1049"/>
                    </a:lnTo>
                    <a:lnTo>
                      <a:pt x="840" y="1068"/>
                    </a:lnTo>
                    <a:lnTo>
                      <a:pt x="846" y="1089"/>
                    </a:lnTo>
                    <a:lnTo>
                      <a:pt x="846" y="1108"/>
                    </a:lnTo>
                    <a:lnTo>
                      <a:pt x="844" y="1116"/>
                    </a:lnTo>
                    <a:lnTo>
                      <a:pt x="840" y="1142"/>
                    </a:lnTo>
                    <a:lnTo>
                      <a:pt x="836" y="1148"/>
                    </a:lnTo>
                    <a:lnTo>
                      <a:pt x="842" y="1155"/>
                    </a:lnTo>
                    <a:lnTo>
                      <a:pt x="846" y="1165"/>
                    </a:lnTo>
                    <a:lnTo>
                      <a:pt x="850" y="1182"/>
                    </a:lnTo>
                    <a:lnTo>
                      <a:pt x="859" y="1212"/>
                    </a:lnTo>
                    <a:lnTo>
                      <a:pt x="865" y="1218"/>
                    </a:lnTo>
                    <a:lnTo>
                      <a:pt x="907" y="1239"/>
                    </a:lnTo>
                    <a:lnTo>
                      <a:pt x="941" y="1267"/>
                    </a:lnTo>
                    <a:lnTo>
                      <a:pt x="968" y="1296"/>
                    </a:lnTo>
                    <a:lnTo>
                      <a:pt x="987" y="1328"/>
                    </a:lnTo>
                    <a:lnTo>
                      <a:pt x="1002" y="1360"/>
                    </a:lnTo>
                    <a:lnTo>
                      <a:pt x="1012" y="1389"/>
                    </a:lnTo>
                    <a:lnTo>
                      <a:pt x="1017" y="1417"/>
                    </a:lnTo>
                    <a:lnTo>
                      <a:pt x="1021" y="1438"/>
                    </a:lnTo>
                    <a:lnTo>
                      <a:pt x="1021" y="1457"/>
                    </a:lnTo>
                    <a:lnTo>
                      <a:pt x="1080" y="1544"/>
                    </a:lnTo>
                    <a:lnTo>
                      <a:pt x="1101" y="1546"/>
                    </a:lnTo>
                    <a:lnTo>
                      <a:pt x="1116" y="1550"/>
                    </a:lnTo>
                    <a:lnTo>
                      <a:pt x="1126" y="1554"/>
                    </a:lnTo>
                    <a:lnTo>
                      <a:pt x="1130" y="1556"/>
                    </a:lnTo>
                    <a:lnTo>
                      <a:pt x="1227" y="1430"/>
                    </a:lnTo>
                    <a:lnTo>
                      <a:pt x="1398" y="1425"/>
                    </a:lnTo>
                    <a:lnTo>
                      <a:pt x="1421" y="1453"/>
                    </a:lnTo>
                    <a:lnTo>
                      <a:pt x="1381" y="1527"/>
                    </a:lnTo>
                    <a:lnTo>
                      <a:pt x="1398" y="1567"/>
                    </a:lnTo>
                    <a:lnTo>
                      <a:pt x="1377" y="1635"/>
                    </a:lnTo>
                    <a:lnTo>
                      <a:pt x="1356" y="1688"/>
                    </a:lnTo>
                    <a:lnTo>
                      <a:pt x="1337" y="1730"/>
                    </a:lnTo>
                    <a:lnTo>
                      <a:pt x="1318" y="1762"/>
                    </a:lnTo>
                    <a:lnTo>
                      <a:pt x="1299" y="1783"/>
                    </a:lnTo>
                    <a:lnTo>
                      <a:pt x="1282" y="1800"/>
                    </a:lnTo>
                    <a:lnTo>
                      <a:pt x="1267" y="1808"/>
                    </a:lnTo>
                    <a:lnTo>
                      <a:pt x="1257" y="1812"/>
                    </a:lnTo>
                    <a:lnTo>
                      <a:pt x="1248" y="1815"/>
                    </a:lnTo>
                    <a:lnTo>
                      <a:pt x="1240" y="1815"/>
                    </a:lnTo>
                    <a:lnTo>
                      <a:pt x="1242" y="1825"/>
                    </a:lnTo>
                    <a:lnTo>
                      <a:pt x="1242" y="1844"/>
                    </a:lnTo>
                    <a:lnTo>
                      <a:pt x="1240" y="1865"/>
                    </a:lnTo>
                    <a:lnTo>
                      <a:pt x="1238" y="1891"/>
                    </a:lnTo>
                    <a:lnTo>
                      <a:pt x="1236" y="1914"/>
                    </a:lnTo>
                    <a:lnTo>
                      <a:pt x="1233" y="1935"/>
                    </a:lnTo>
                    <a:lnTo>
                      <a:pt x="1231" y="1948"/>
                    </a:lnTo>
                    <a:lnTo>
                      <a:pt x="1231" y="1954"/>
                    </a:lnTo>
                    <a:lnTo>
                      <a:pt x="1223" y="1994"/>
                    </a:lnTo>
                    <a:lnTo>
                      <a:pt x="1212" y="2024"/>
                    </a:lnTo>
                    <a:lnTo>
                      <a:pt x="1200" y="2045"/>
                    </a:lnTo>
                    <a:lnTo>
                      <a:pt x="1187" y="2058"/>
                    </a:lnTo>
                    <a:lnTo>
                      <a:pt x="1175" y="2064"/>
                    </a:lnTo>
                    <a:lnTo>
                      <a:pt x="1164" y="2068"/>
                    </a:lnTo>
                    <a:lnTo>
                      <a:pt x="1156" y="2068"/>
                    </a:lnTo>
                    <a:lnTo>
                      <a:pt x="1149" y="2066"/>
                    </a:lnTo>
                    <a:lnTo>
                      <a:pt x="1147" y="2066"/>
                    </a:lnTo>
                    <a:lnTo>
                      <a:pt x="1151" y="2083"/>
                    </a:lnTo>
                    <a:lnTo>
                      <a:pt x="1158" y="2111"/>
                    </a:lnTo>
                    <a:lnTo>
                      <a:pt x="1162" y="2145"/>
                    </a:lnTo>
                    <a:lnTo>
                      <a:pt x="1164" y="2185"/>
                    </a:lnTo>
                    <a:lnTo>
                      <a:pt x="1168" y="2227"/>
                    </a:lnTo>
                    <a:lnTo>
                      <a:pt x="1172" y="2271"/>
                    </a:lnTo>
                    <a:lnTo>
                      <a:pt x="1175" y="2312"/>
                    </a:lnTo>
                    <a:lnTo>
                      <a:pt x="1177" y="2348"/>
                    </a:lnTo>
                    <a:lnTo>
                      <a:pt x="1177" y="2377"/>
                    </a:lnTo>
                    <a:lnTo>
                      <a:pt x="1179" y="2396"/>
                    </a:lnTo>
                    <a:lnTo>
                      <a:pt x="1179" y="2403"/>
                    </a:lnTo>
                    <a:lnTo>
                      <a:pt x="1156" y="2434"/>
                    </a:lnTo>
                    <a:lnTo>
                      <a:pt x="1164" y="2510"/>
                    </a:lnTo>
                    <a:lnTo>
                      <a:pt x="1141" y="2546"/>
                    </a:lnTo>
                    <a:lnTo>
                      <a:pt x="1156" y="2711"/>
                    </a:lnTo>
                    <a:lnTo>
                      <a:pt x="1118" y="2762"/>
                    </a:lnTo>
                    <a:lnTo>
                      <a:pt x="1122" y="2800"/>
                    </a:lnTo>
                    <a:lnTo>
                      <a:pt x="1128" y="2838"/>
                    </a:lnTo>
                    <a:lnTo>
                      <a:pt x="1132" y="2874"/>
                    </a:lnTo>
                    <a:lnTo>
                      <a:pt x="1137" y="2908"/>
                    </a:lnTo>
                    <a:lnTo>
                      <a:pt x="1141" y="2938"/>
                    </a:lnTo>
                    <a:lnTo>
                      <a:pt x="1145" y="2961"/>
                    </a:lnTo>
                    <a:lnTo>
                      <a:pt x="1147" y="2976"/>
                    </a:lnTo>
                    <a:lnTo>
                      <a:pt x="1147" y="2982"/>
                    </a:lnTo>
                    <a:lnTo>
                      <a:pt x="1200" y="3005"/>
                    </a:lnTo>
                    <a:lnTo>
                      <a:pt x="1208" y="3101"/>
                    </a:lnTo>
                    <a:lnTo>
                      <a:pt x="1263" y="3130"/>
                    </a:lnTo>
                    <a:lnTo>
                      <a:pt x="1263" y="3297"/>
                    </a:lnTo>
                    <a:lnTo>
                      <a:pt x="0" y="3297"/>
                    </a:lnTo>
                    <a:lnTo>
                      <a:pt x="0" y="3149"/>
                    </a:lnTo>
                    <a:lnTo>
                      <a:pt x="40" y="3130"/>
                    </a:lnTo>
                    <a:lnTo>
                      <a:pt x="42" y="3039"/>
                    </a:lnTo>
                    <a:lnTo>
                      <a:pt x="124" y="2989"/>
                    </a:lnTo>
                    <a:lnTo>
                      <a:pt x="265" y="2982"/>
                    </a:lnTo>
                    <a:lnTo>
                      <a:pt x="282" y="2955"/>
                    </a:lnTo>
                    <a:lnTo>
                      <a:pt x="290" y="2931"/>
                    </a:lnTo>
                    <a:lnTo>
                      <a:pt x="293" y="2912"/>
                    </a:lnTo>
                    <a:lnTo>
                      <a:pt x="293" y="2898"/>
                    </a:lnTo>
                    <a:lnTo>
                      <a:pt x="290" y="2889"/>
                    </a:lnTo>
                    <a:lnTo>
                      <a:pt x="288" y="2887"/>
                    </a:lnTo>
                    <a:lnTo>
                      <a:pt x="280" y="2853"/>
                    </a:lnTo>
                    <a:lnTo>
                      <a:pt x="276" y="2811"/>
                    </a:lnTo>
                    <a:lnTo>
                      <a:pt x="274" y="2764"/>
                    </a:lnTo>
                    <a:lnTo>
                      <a:pt x="274" y="2716"/>
                    </a:lnTo>
                    <a:lnTo>
                      <a:pt x="278" y="2618"/>
                    </a:lnTo>
                    <a:lnTo>
                      <a:pt x="282" y="2576"/>
                    </a:lnTo>
                    <a:lnTo>
                      <a:pt x="286" y="2538"/>
                    </a:lnTo>
                    <a:lnTo>
                      <a:pt x="288" y="2508"/>
                    </a:lnTo>
                    <a:lnTo>
                      <a:pt x="293" y="2487"/>
                    </a:lnTo>
                    <a:lnTo>
                      <a:pt x="293" y="2455"/>
                    </a:lnTo>
                    <a:lnTo>
                      <a:pt x="295" y="2426"/>
                    </a:lnTo>
                    <a:lnTo>
                      <a:pt x="297" y="2394"/>
                    </a:lnTo>
                    <a:lnTo>
                      <a:pt x="301" y="2362"/>
                    </a:lnTo>
                    <a:lnTo>
                      <a:pt x="305" y="2333"/>
                    </a:lnTo>
                    <a:lnTo>
                      <a:pt x="309" y="2307"/>
                    </a:lnTo>
                    <a:lnTo>
                      <a:pt x="312" y="2293"/>
                    </a:lnTo>
                    <a:lnTo>
                      <a:pt x="314" y="2286"/>
                    </a:lnTo>
                    <a:lnTo>
                      <a:pt x="314" y="2210"/>
                    </a:lnTo>
                    <a:lnTo>
                      <a:pt x="312" y="2200"/>
                    </a:lnTo>
                    <a:lnTo>
                      <a:pt x="309" y="2183"/>
                    </a:lnTo>
                    <a:lnTo>
                      <a:pt x="303" y="2157"/>
                    </a:lnTo>
                    <a:lnTo>
                      <a:pt x="297" y="2128"/>
                    </a:lnTo>
                    <a:lnTo>
                      <a:pt x="293" y="2098"/>
                    </a:lnTo>
                    <a:lnTo>
                      <a:pt x="286" y="2070"/>
                    </a:lnTo>
                    <a:lnTo>
                      <a:pt x="280" y="2047"/>
                    </a:lnTo>
                    <a:lnTo>
                      <a:pt x="278" y="2032"/>
                    </a:lnTo>
                    <a:lnTo>
                      <a:pt x="276" y="2026"/>
                    </a:lnTo>
                    <a:lnTo>
                      <a:pt x="267" y="2003"/>
                    </a:lnTo>
                    <a:lnTo>
                      <a:pt x="265" y="1975"/>
                    </a:lnTo>
                    <a:lnTo>
                      <a:pt x="267" y="1948"/>
                    </a:lnTo>
                    <a:lnTo>
                      <a:pt x="272" y="1920"/>
                    </a:lnTo>
                    <a:lnTo>
                      <a:pt x="278" y="1895"/>
                    </a:lnTo>
                    <a:lnTo>
                      <a:pt x="284" y="1874"/>
                    </a:lnTo>
                    <a:lnTo>
                      <a:pt x="288" y="1859"/>
                    </a:lnTo>
                    <a:lnTo>
                      <a:pt x="290" y="1855"/>
                    </a:lnTo>
                    <a:lnTo>
                      <a:pt x="274" y="1844"/>
                    </a:lnTo>
                    <a:lnTo>
                      <a:pt x="261" y="1825"/>
                    </a:lnTo>
                    <a:lnTo>
                      <a:pt x="255" y="1798"/>
                    </a:lnTo>
                    <a:lnTo>
                      <a:pt x="253" y="1766"/>
                    </a:lnTo>
                    <a:lnTo>
                      <a:pt x="253" y="1732"/>
                    </a:lnTo>
                    <a:lnTo>
                      <a:pt x="255" y="1694"/>
                    </a:lnTo>
                    <a:lnTo>
                      <a:pt x="259" y="1654"/>
                    </a:lnTo>
                    <a:lnTo>
                      <a:pt x="267" y="1616"/>
                    </a:lnTo>
                    <a:lnTo>
                      <a:pt x="274" y="1580"/>
                    </a:lnTo>
                    <a:lnTo>
                      <a:pt x="282" y="1546"/>
                    </a:lnTo>
                    <a:lnTo>
                      <a:pt x="288" y="1518"/>
                    </a:lnTo>
                    <a:lnTo>
                      <a:pt x="293" y="1495"/>
                    </a:lnTo>
                    <a:lnTo>
                      <a:pt x="297" y="1480"/>
                    </a:lnTo>
                    <a:lnTo>
                      <a:pt x="299" y="1476"/>
                    </a:lnTo>
                    <a:lnTo>
                      <a:pt x="286" y="1468"/>
                    </a:lnTo>
                    <a:lnTo>
                      <a:pt x="278" y="1453"/>
                    </a:lnTo>
                    <a:lnTo>
                      <a:pt x="276" y="1432"/>
                    </a:lnTo>
                    <a:lnTo>
                      <a:pt x="280" y="1389"/>
                    </a:lnTo>
                    <a:lnTo>
                      <a:pt x="286" y="1372"/>
                    </a:lnTo>
                    <a:lnTo>
                      <a:pt x="288" y="1360"/>
                    </a:lnTo>
                    <a:lnTo>
                      <a:pt x="290" y="1356"/>
                    </a:lnTo>
                    <a:lnTo>
                      <a:pt x="286" y="1343"/>
                    </a:lnTo>
                    <a:lnTo>
                      <a:pt x="284" y="1326"/>
                    </a:lnTo>
                    <a:lnTo>
                      <a:pt x="284" y="1309"/>
                    </a:lnTo>
                    <a:lnTo>
                      <a:pt x="269" y="1307"/>
                    </a:lnTo>
                    <a:lnTo>
                      <a:pt x="261" y="1294"/>
                    </a:lnTo>
                    <a:lnTo>
                      <a:pt x="255" y="1275"/>
                    </a:lnTo>
                    <a:lnTo>
                      <a:pt x="253" y="1254"/>
                    </a:lnTo>
                    <a:lnTo>
                      <a:pt x="253" y="1210"/>
                    </a:lnTo>
                    <a:lnTo>
                      <a:pt x="255" y="1191"/>
                    </a:lnTo>
                    <a:lnTo>
                      <a:pt x="257" y="1176"/>
                    </a:lnTo>
                    <a:lnTo>
                      <a:pt x="257" y="1171"/>
                    </a:lnTo>
                    <a:lnTo>
                      <a:pt x="238" y="1167"/>
                    </a:lnTo>
                    <a:lnTo>
                      <a:pt x="223" y="1155"/>
                    </a:lnTo>
                    <a:lnTo>
                      <a:pt x="210" y="1140"/>
                    </a:lnTo>
                    <a:lnTo>
                      <a:pt x="202" y="1121"/>
                    </a:lnTo>
                    <a:lnTo>
                      <a:pt x="194" y="1106"/>
                    </a:lnTo>
                    <a:lnTo>
                      <a:pt x="192" y="1093"/>
                    </a:lnTo>
                    <a:lnTo>
                      <a:pt x="189" y="1089"/>
                    </a:lnTo>
                    <a:lnTo>
                      <a:pt x="192" y="1064"/>
                    </a:lnTo>
                    <a:lnTo>
                      <a:pt x="200" y="1038"/>
                    </a:lnTo>
                    <a:lnTo>
                      <a:pt x="210" y="1011"/>
                    </a:lnTo>
                    <a:lnTo>
                      <a:pt x="225" y="985"/>
                    </a:lnTo>
                    <a:lnTo>
                      <a:pt x="238" y="960"/>
                    </a:lnTo>
                    <a:lnTo>
                      <a:pt x="253" y="939"/>
                    </a:lnTo>
                    <a:lnTo>
                      <a:pt x="263" y="922"/>
                    </a:lnTo>
                    <a:lnTo>
                      <a:pt x="272" y="911"/>
                    </a:lnTo>
                    <a:lnTo>
                      <a:pt x="274" y="907"/>
                    </a:lnTo>
                    <a:lnTo>
                      <a:pt x="276" y="894"/>
                    </a:lnTo>
                    <a:lnTo>
                      <a:pt x="274" y="880"/>
                    </a:lnTo>
                    <a:lnTo>
                      <a:pt x="272" y="863"/>
                    </a:lnTo>
                    <a:lnTo>
                      <a:pt x="267" y="846"/>
                    </a:lnTo>
                    <a:lnTo>
                      <a:pt x="265" y="833"/>
                    </a:lnTo>
                    <a:lnTo>
                      <a:pt x="259" y="808"/>
                    </a:lnTo>
                    <a:lnTo>
                      <a:pt x="250" y="780"/>
                    </a:lnTo>
                    <a:lnTo>
                      <a:pt x="242" y="755"/>
                    </a:lnTo>
                    <a:lnTo>
                      <a:pt x="238" y="727"/>
                    </a:lnTo>
                    <a:lnTo>
                      <a:pt x="234" y="702"/>
                    </a:lnTo>
                    <a:lnTo>
                      <a:pt x="232" y="655"/>
                    </a:lnTo>
                    <a:lnTo>
                      <a:pt x="232" y="566"/>
                    </a:lnTo>
                    <a:lnTo>
                      <a:pt x="234" y="545"/>
                    </a:lnTo>
                    <a:lnTo>
                      <a:pt x="236" y="522"/>
                    </a:lnTo>
                    <a:lnTo>
                      <a:pt x="234" y="501"/>
                    </a:lnTo>
                    <a:lnTo>
                      <a:pt x="225" y="459"/>
                    </a:lnTo>
                    <a:lnTo>
                      <a:pt x="223" y="440"/>
                    </a:lnTo>
                    <a:lnTo>
                      <a:pt x="221" y="427"/>
                    </a:lnTo>
                    <a:lnTo>
                      <a:pt x="221" y="421"/>
                    </a:lnTo>
                    <a:lnTo>
                      <a:pt x="213" y="395"/>
                    </a:lnTo>
                    <a:lnTo>
                      <a:pt x="202" y="370"/>
                    </a:lnTo>
                    <a:lnTo>
                      <a:pt x="196" y="344"/>
                    </a:lnTo>
                    <a:lnTo>
                      <a:pt x="196" y="336"/>
                    </a:lnTo>
                    <a:lnTo>
                      <a:pt x="200" y="306"/>
                    </a:lnTo>
                    <a:lnTo>
                      <a:pt x="200" y="291"/>
                    </a:lnTo>
                    <a:lnTo>
                      <a:pt x="198" y="285"/>
                    </a:lnTo>
                    <a:lnTo>
                      <a:pt x="173" y="268"/>
                    </a:lnTo>
                    <a:lnTo>
                      <a:pt x="156" y="249"/>
                    </a:lnTo>
                    <a:lnTo>
                      <a:pt x="147" y="228"/>
                    </a:lnTo>
                    <a:lnTo>
                      <a:pt x="143" y="207"/>
                    </a:lnTo>
                    <a:lnTo>
                      <a:pt x="141" y="186"/>
                    </a:lnTo>
                    <a:lnTo>
                      <a:pt x="143" y="169"/>
                    </a:lnTo>
                    <a:lnTo>
                      <a:pt x="147" y="154"/>
                    </a:lnTo>
                    <a:lnTo>
                      <a:pt x="149" y="146"/>
                    </a:lnTo>
                    <a:lnTo>
                      <a:pt x="152" y="141"/>
                    </a:lnTo>
                    <a:lnTo>
                      <a:pt x="162" y="116"/>
                    </a:lnTo>
                    <a:lnTo>
                      <a:pt x="177" y="99"/>
                    </a:lnTo>
                    <a:lnTo>
                      <a:pt x="189" y="86"/>
                    </a:lnTo>
                    <a:lnTo>
                      <a:pt x="204" y="78"/>
                    </a:lnTo>
                    <a:lnTo>
                      <a:pt x="213" y="74"/>
                    </a:lnTo>
                    <a:lnTo>
                      <a:pt x="217" y="74"/>
                    </a:lnTo>
                    <a:lnTo>
                      <a:pt x="217" y="69"/>
                    </a:lnTo>
                    <a:lnTo>
                      <a:pt x="219" y="63"/>
                    </a:lnTo>
                    <a:lnTo>
                      <a:pt x="219" y="59"/>
                    </a:lnTo>
                    <a:lnTo>
                      <a:pt x="221" y="52"/>
                    </a:lnTo>
                    <a:lnTo>
                      <a:pt x="221" y="48"/>
                    </a:lnTo>
                    <a:lnTo>
                      <a:pt x="227" y="31"/>
                    </a:lnTo>
                    <a:lnTo>
                      <a:pt x="236" y="25"/>
                    </a:lnTo>
                    <a:lnTo>
                      <a:pt x="257" y="12"/>
                    </a:lnTo>
                    <a:lnTo>
                      <a:pt x="265" y="10"/>
                    </a:lnTo>
                    <a:lnTo>
                      <a:pt x="269" y="8"/>
                    </a:lnTo>
                    <a:lnTo>
                      <a:pt x="274" y="19"/>
                    </a:lnTo>
                    <a:lnTo>
                      <a:pt x="318"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a:p>
            </p:txBody>
          </p:sp>
        </p:grpSp>
      </p:grpSp>
      <p:sp>
        <p:nvSpPr>
          <p:cNvPr id="27" name="Rounded Rectangle 26">
            <a:extLst>
              <a:ext uri="{FF2B5EF4-FFF2-40B4-BE49-F238E27FC236}">
                <a16:creationId xmlns:a16="http://schemas.microsoft.com/office/drawing/2014/main" id="{22C13F97-8FA1-FF24-FAA4-2B3FC1B401DC}"/>
              </a:ext>
            </a:extLst>
          </p:cNvPr>
          <p:cNvSpPr/>
          <p:nvPr/>
        </p:nvSpPr>
        <p:spPr>
          <a:xfrm>
            <a:off x="0" y="5857851"/>
            <a:ext cx="12188825" cy="752270"/>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are able to predict whether a </a:t>
            </a:r>
            <a:r>
              <a:rPr lang="en-US" dirty="0" err="1"/>
              <a:t>zipcode</a:t>
            </a:r>
            <a:r>
              <a:rPr lang="en-US" dirty="0"/>
              <a:t> has high rent vs low rent with 73% accuracy based off the number of complaints received in that </a:t>
            </a:r>
            <a:r>
              <a:rPr lang="en-US" dirty="0" err="1"/>
              <a:t>zipcode</a:t>
            </a:r>
            <a:r>
              <a:rPr lang="en-US" dirty="0"/>
              <a:t> in the past 4 years.</a:t>
            </a:r>
          </a:p>
        </p:txBody>
      </p:sp>
      <p:sp>
        <p:nvSpPr>
          <p:cNvPr id="3" name="Freeform: Shape 35">
            <a:extLst>
              <a:ext uri="{FF2B5EF4-FFF2-40B4-BE49-F238E27FC236}">
                <a16:creationId xmlns:a16="http://schemas.microsoft.com/office/drawing/2014/main" id="{EF02A768-4647-5A60-C735-4FF9EDC73F09}"/>
              </a:ext>
            </a:extLst>
          </p:cNvPr>
          <p:cNvSpPr/>
          <p:nvPr/>
        </p:nvSpPr>
        <p:spPr>
          <a:xfrm rot="5400000">
            <a:off x="48185" y="2149132"/>
            <a:ext cx="3983896" cy="2626041"/>
          </a:xfrm>
          <a:custGeom>
            <a:avLst/>
            <a:gdLst>
              <a:gd name="connsiteX0" fmla="*/ 0 w 4536504"/>
              <a:gd name="connsiteY0" fmla="*/ 1799352 h 1799352"/>
              <a:gd name="connsiteX1" fmla="*/ 0 w 4536504"/>
              <a:gd name="connsiteY1" fmla="*/ 0 h 1799352"/>
              <a:gd name="connsiteX2" fmla="*/ 4536504 w 4536504"/>
              <a:gd name="connsiteY2" fmla="*/ 0 h 1799352"/>
              <a:gd name="connsiteX3" fmla="*/ 4536504 w 4536504"/>
              <a:gd name="connsiteY3" fmla="*/ 1662335 h 1799352"/>
              <a:gd name="connsiteX4" fmla="*/ 4399487 w 4536504"/>
              <a:gd name="connsiteY4" fmla="*/ 1799352 h 1799352"/>
              <a:gd name="connsiteX5" fmla="*/ 0 w 4536504"/>
              <a:gd name="connsiteY5" fmla="*/ 1799352 h 1799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36504" h="1799352">
                <a:moveTo>
                  <a:pt x="0" y="1799352"/>
                </a:moveTo>
                <a:lnTo>
                  <a:pt x="0" y="0"/>
                </a:lnTo>
                <a:lnTo>
                  <a:pt x="4536504" y="0"/>
                </a:lnTo>
                <a:lnTo>
                  <a:pt x="4536504" y="1662335"/>
                </a:lnTo>
                <a:cubicBezTo>
                  <a:pt x="4536504" y="1738007"/>
                  <a:pt x="4475159" y="1799352"/>
                  <a:pt x="4399487" y="1799352"/>
                </a:cubicBezTo>
                <a:lnTo>
                  <a:pt x="0" y="179935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IN" dirty="0"/>
              <a:t>Screenshot 2022-12-11 at 6.39.53 PM</a:t>
            </a:r>
          </a:p>
        </p:txBody>
      </p:sp>
      <p:sp>
        <p:nvSpPr>
          <p:cNvPr id="12" name="TextBox 11">
            <a:extLst>
              <a:ext uri="{FF2B5EF4-FFF2-40B4-BE49-F238E27FC236}">
                <a16:creationId xmlns:a16="http://schemas.microsoft.com/office/drawing/2014/main" id="{C4781D33-724D-E2CC-816D-0FB33B3421B7}"/>
              </a:ext>
            </a:extLst>
          </p:cNvPr>
          <p:cNvSpPr txBox="1"/>
          <p:nvPr/>
        </p:nvSpPr>
        <p:spPr>
          <a:xfrm>
            <a:off x="1180654" y="1558049"/>
            <a:ext cx="1649278" cy="258434"/>
          </a:xfrm>
          <a:prstGeom prst="rect">
            <a:avLst/>
          </a:prstGeom>
          <a:noFill/>
        </p:spPr>
        <p:txBody>
          <a:bodyPr wrap="square" lIns="0" tIns="0" rIns="0" bIns="0" rtlCol="0" anchor="t">
            <a:noAutofit/>
          </a:bodyPr>
          <a:lstStyle/>
          <a:p>
            <a:r>
              <a:rPr lang="en-US" sz="1400" b="1" dirty="0">
                <a:solidFill>
                  <a:schemeClr val="bg2"/>
                </a:solidFill>
              </a:rPr>
              <a:t>Feature Generation</a:t>
            </a:r>
            <a:endParaRPr lang="en-IN" sz="1400" b="1" dirty="0">
              <a:solidFill>
                <a:schemeClr val="bg2"/>
              </a:solidFill>
            </a:endParaRPr>
          </a:p>
        </p:txBody>
      </p:sp>
      <p:sp>
        <p:nvSpPr>
          <p:cNvPr id="59" name="TextBox 58">
            <a:extLst>
              <a:ext uri="{FF2B5EF4-FFF2-40B4-BE49-F238E27FC236}">
                <a16:creationId xmlns:a16="http://schemas.microsoft.com/office/drawing/2014/main" id="{93C619C7-DA78-5597-E97A-362077F66B4B}"/>
              </a:ext>
            </a:extLst>
          </p:cNvPr>
          <p:cNvSpPr txBox="1"/>
          <p:nvPr/>
        </p:nvSpPr>
        <p:spPr>
          <a:xfrm>
            <a:off x="919743" y="2179289"/>
            <a:ext cx="2057214" cy="397205"/>
          </a:xfrm>
          <a:prstGeom prst="rect">
            <a:avLst/>
          </a:prstGeom>
          <a:noFill/>
        </p:spPr>
        <p:txBody>
          <a:bodyPr wrap="square" lIns="0" tIns="0" rIns="0" bIns="0" rtlCol="0" anchor="t">
            <a:noAutofit/>
          </a:bodyPr>
          <a:lstStyle/>
          <a:p>
            <a:r>
              <a:rPr lang="en-US" sz="1400" dirty="0">
                <a:solidFill>
                  <a:schemeClr val="tx1">
                    <a:lumMod val="75000"/>
                    <a:lumOff val="25000"/>
                  </a:schemeClr>
                </a:solidFill>
              </a:rPr>
              <a:t>Calculated complaints count by neighborhood by year</a:t>
            </a:r>
            <a:endParaRPr lang="en-IN" sz="1400" dirty="0">
              <a:solidFill>
                <a:schemeClr val="tx1">
                  <a:lumMod val="75000"/>
                  <a:lumOff val="25000"/>
                </a:schemeClr>
              </a:solidFill>
            </a:endParaRPr>
          </a:p>
        </p:txBody>
      </p:sp>
      <p:sp>
        <p:nvSpPr>
          <p:cNvPr id="5" name="Freeform: Shape 33">
            <a:extLst>
              <a:ext uri="{FF2B5EF4-FFF2-40B4-BE49-F238E27FC236}">
                <a16:creationId xmlns:a16="http://schemas.microsoft.com/office/drawing/2014/main" id="{B1AB7F6F-0D8B-8103-1467-8EF49990196F}"/>
              </a:ext>
            </a:extLst>
          </p:cNvPr>
          <p:cNvSpPr/>
          <p:nvPr/>
        </p:nvSpPr>
        <p:spPr>
          <a:xfrm rot="5400000">
            <a:off x="7019309" y="2084506"/>
            <a:ext cx="3983896" cy="2755296"/>
          </a:xfrm>
          <a:custGeom>
            <a:avLst/>
            <a:gdLst>
              <a:gd name="connsiteX0" fmla="*/ 0 w 4536504"/>
              <a:gd name="connsiteY0" fmla="*/ 1787182 h 1787182"/>
              <a:gd name="connsiteX1" fmla="*/ 0 w 4536504"/>
              <a:gd name="connsiteY1" fmla="*/ 0 h 1787182"/>
              <a:gd name="connsiteX2" fmla="*/ 4536504 w 4536504"/>
              <a:gd name="connsiteY2" fmla="*/ 0 h 1787182"/>
              <a:gd name="connsiteX3" fmla="*/ 4536504 w 4536504"/>
              <a:gd name="connsiteY3" fmla="*/ 1787182 h 1787182"/>
              <a:gd name="connsiteX4" fmla="*/ 0 w 4536504"/>
              <a:gd name="connsiteY4" fmla="*/ 1787182 h 1787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6504" h="1787182">
                <a:moveTo>
                  <a:pt x="0" y="1787182"/>
                </a:moveTo>
                <a:lnTo>
                  <a:pt x="0" y="0"/>
                </a:lnTo>
                <a:lnTo>
                  <a:pt x="4536504" y="0"/>
                </a:lnTo>
                <a:lnTo>
                  <a:pt x="4536504" y="1787182"/>
                </a:lnTo>
                <a:lnTo>
                  <a:pt x="0" y="178718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 name="Freeform: Shape 32">
            <a:extLst>
              <a:ext uri="{FF2B5EF4-FFF2-40B4-BE49-F238E27FC236}">
                <a16:creationId xmlns:a16="http://schemas.microsoft.com/office/drawing/2014/main" id="{7E39E759-303B-D137-7A71-FFE8F4492205}"/>
              </a:ext>
            </a:extLst>
          </p:cNvPr>
          <p:cNvSpPr/>
          <p:nvPr/>
        </p:nvSpPr>
        <p:spPr>
          <a:xfrm rot="5400000">
            <a:off x="9201188" y="2713007"/>
            <a:ext cx="3983896" cy="1498293"/>
          </a:xfrm>
          <a:custGeom>
            <a:avLst/>
            <a:gdLst>
              <a:gd name="connsiteX0" fmla="*/ 0 w 4536504"/>
              <a:gd name="connsiteY0" fmla="*/ 1787182 h 1787182"/>
              <a:gd name="connsiteX1" fmla="*/ 0 w 4536504"/>
              <a:gd name="connsiteY1" fmla="*/ 0 h 1787182"/>
              <a:gd name="connsiteX2" fmla="*/ 4536504 w 4536504"/>
              <a:gd name="connsiteY2" fmla="*/ 0 h 1787182"/>
              <a:gd name="connsiteX3" fmla="*/ 4536504 w 4536504"/>
              <a:gd name="connsiteY3" fmla="*/ 1787182 h 1787182"/>
              <a:gd name="connsiteX4" fmla="*/ 0 w 4536504"/>
              <a:gd name="connsiteY4" fmla="*/ 1787182 h 1787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6504" h="1787182">
                <a:moveTo>
                  <a:pt x="0" y="1787182"/>
                </a:moveTo>
                <a:lnTo>
                  <a:pt x="0" y="0"/>
                </a:lnTo>
                <a:lnTo>
                  <a:pt x="4536504" y="0"/>
                </a:lnTo>
                <a:lnTo>
                  <a:pt x="4536504" y="1787182"/>
                </a:lnTo>
                <a:lnTo>
                  <a:pt x="0" y="178718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6" name="TextBox 15">
            <a:extLst>
              <a:ext uri="{FF2B5EF4-FFF2-40B4-BE49-F238E27FC236}">
                <a16:creationId xmlns:a16="http://schemas.microsoft.com/office/drawing/2014/main" id="{53E8B47B-5B2E-A539-C672-130DE270C604}"/>
              </a:ext>
            </a:extLst>
          </p:cNvPr>
          <p:cNvSpPr txBox="1"/>
          <p:nvPr/>
        </p:nvSpPr>
        <p:spPr>
          <a:xfrm>
            <a:off x="8305255" y="1558049"/>
            <a:ext cx="1357045" cy="258434"/>
          </a:xfrm>
          <a:prstGeom prst="rect">
            <a:avLst/>
          </a:prstGeom>
          <a:noFill/>
        </p:spPr>
        <p:txBody>
          <a:bodyPr wrap="square" lIns="0" tIns="0" rIns="0" bIns="0" rtlCol="0" anchor="t">
            <a:noAutofit/>
          </a:bodyPr>
          <a:lstStyle/>
          <a:p>
            <a:pPr algn="ctr"/>
            <a:r>
              <a:rPr lang="en-US" sz="1400" b="1" dirty="0">
                <a:solidFill>
                  <a:schemeClr val="bg2"/>
                </a:solidFill>
              </a:rPr>
              <a:t>Test Train Split</a:t>
            </a:r>
            <a:endParaRPr lang="en-IN" sz="1400" b="1" dirty="0">
              <a:solidFill>
                <a:schemeClr val="bg2"/>
              </a:solidFill>
            </a:endParaRPr>
          </a:p>
        </p:txBody>
      </p:sp>
      <p:sp>
        <p:nvSpPr>
          <p:cNvPr id="17" name="TextBox 16">
            <a:extLst>
              <a:ext uri="{FF2B5EF4-FFF2-40B4-BE49-F238E27FC236}">
                <a16:creationId xmlns:a16="http://schemas.microsoft.com/office/drawing/2014/main" id="{3BBFEE42-75D2-5DCA-1234-81652A75B2DF}"/>
              </a:ext>
            </a:extLst>
          </p:cNvPr>
          <p:cNvSpPr txBox="1"/>
          <p:nvPr/>
        </p:nvSpPr>
        <p:spPr>
          <a:xfrm>
            <a:off x="10492921" y="1558049"/>
            <a:ext cx="1357045" cy="258434"/>
          </a:xfrm>
          <a:prstGeom prst="rect">
            <a:avLst/>
          </a:prstGeom>
          <a:noFill/>
        </p:spPr>
        <p:txBody>
          <a:bodyPr wrap="square" lIns="0" tIns="0" rIns="0" bIns="0" rtlCol="0" anchor="t">
            <a:noAutofit/>
          </a:bodyPr>
          <a:lstStyle/>
          <a:p>
            <a:pPr algn="ctr"/>
            <a:r>
              <a:rPr lang="en-US" sz="1400" b="1" dirty="0">
                <a:solidFill>
                  <a:schemeClr val="bg2"/>
                </a:solidFill>
              </a:rPr>
              <a:t>Accuracy</a:t>
            </a:r>
            <a:endParaRPr lang="en-IN" sz="1400" b="1" dirty="0">
              <a:solidFill>
                <a:schemeClr val="bg2"/>
              </a:solidFill>
            </a:endParaRPr>
          </a:p>
        </p:txBody>
      </p:sp>
      <p:sp>
        <p:nvSpPr>
          <p:cNvPr id="61" name="TextBox 60">
            <a:extLst>
              <a:ext uri="{FF2B5EF4-FFF2-40B4-BE49-F238E27FC236}">
                <a16:creationId xmlns:a16="http://schemas.microsoft.com/office/drawing/2014/main" id="{49FB314A-E15D-A506-0B2C-E7FEC455CADD}"/>
              </a:ext>
            </a:extLst>
          </p:cNvPr>
          <p:cNvSpPr txBox="1"/>
          <p:nvPr/>
        </p:nvSpPr>
        <p:spPr>
          <a:xfrm>
            <a:off x="7728042" y="2108983"/>
            <a:ext cx="2627811" cy="397205"/>
          </a:xfrm>
          <a:prstGeom prst="rect">
            <a:avLst/>
          </a:prstGeom>
          <a:noFill/>
        </p:spPr>
        <p:txBody>
          <a:bodyPr wrap="square" lIns="0" tIns="0" rIns="0" bIns="0" rtlCol="0" anchor="t">
            <a:noAutofit/>
          </a:bodyPr>
          <a:lstStyle/>
          <a:p>
            <a:r>
              <a:rPr lang="en-US" sz="1400" dirty="0">
                <a:solidFill>
                  <a:schemeClr val="tx1">
                    <a:lumMod val="75000"/>
                    <a:lumOff val="25000"/>
                  </a:schemeClr>
                </a:solidFill>
              </a:rPr>
              <a:t>Split the dataset into test vs Train. Test dataset will be used for checking prediction accuracy and train dataset will be used for building the model</a:t>
            </a:r>
            <a:endParaRPr lang="en-IN" sz="1400" dirty="0">
              <a:solidFill>
                <a:schemeClr val="tx1">
                  <a:lumMod val="75000"/>
                  <a:lumOff val="25000"/>
                </a:schemeClr>
              </a:solidFill>
            </a:endParaRPr>
          </a:p>
        </p:txBody>
      </p:sp>
      <p:pic>
        <p:nvPicPr>
          <p:cNvPr id="4198" name="Picture 4197" descr="A screenshot of a computer&#10;&#10;Description automatically generated with low confidence">
            <a:extLst>
              <a:ext uri="{FF2B5EF4-FFF2-40B4-BE49-F238E27FC236}">
                <a16:creationId xmlns:a16="http://schemas.microsoft.com/office/drawing/2014/main" id="{DC1EC461-B9A8-416F-4F9F-EB9DD7ABF9B0}"/>
              </a:ext>
            </a:extLst>
          </p:cNvPr>
          <p:cNvPicPr>
            <a:picLocks noChangeAspect="1"/>
          </p:cNvPicPr>
          <p:nvPr/>
        </p:nvPicPr>
        <p:blipFill>
          <a:blip r:embed="rId2"/>
          <a:stretch>
            <a:fillRect/>
          </a:stretch>
        </p:blipFill>
        <p:spPr>
          <a:xfrm>
            <a:off x="940668" y="2957506"/>
            <a:ext cx="2283335" cy="2026183"/>
          </a:xfrm>
          <a:prstGeom prst="rect">
            <a:avLst/>
          </a:prstGeom>
        </p:spPr>
      </p:pic>
      <p:grpSp>
        <p:nvGrpSpPr>
          <p:cNvPr id="4203" name="Group 4202">
            <a:extLst>
              <a:ext uri="{FF2B5EF4-FFF2-40B4-BE49-F238E27FC236}">
                <a16:creationId xmlns:a16="http://schemas.microsoft.com/office/drawing/2014/main" id="{0C96CA2C-F4A7-FBF8-7082-BB90E92D1DF1}"/>
              </a:ext>
            </a:extLst>
          </p:cNvPr>
          <p:cNvGrpSpPr/>
          <p:nvPr/>
        </p:nvGrpSpPr>
        <p:grpSpPr>
          <a:xfrm>
            <a:off x="3413285" y="1470205"/>
            <a:ext cx="4137796" cy="3983896"/>
            <a:chOff x="3413285" y="1470205"/>
            <a:chExt cx="2608280" cy="3983896"/>
          </a:xfrm>
        </p:grpSpPr>
        <p:sp>
          <p:nvSpPr>
            <p:cNvPr id="4" name="Freeform: Shape 34">
              <a:extLst>
                <a:ext uri="{FF2B5EF4-FFF2-40B4-BE49-F238E27FC236}">
                  <a16:creationId xmlns:a16="http://schemas.microsoft.com/office/drawing/2014/main" id="{9D4F71D7-64F9-2B05-A9DB-DAB0ED129E98}"/>
                </a:ext>
              </a:extLst>
            </p:cNvPr>
            <p:cNvSpPr/>
            <p:nvPr/>
          </p:nvSpPr>
          <p:spPr>
            <a:xfrm rot="5400000">
              <a:off x="2725477" y="2158013"/>
              <a:ext cx="3983896" cy="2608280"/>
            </a:xfrm>
            <a:custGeom>
              <a:avLst/>
              <a:gdLst>
                <a:gd name="connsiteX0" fmla="*/ 0 w 4536504"/>
                <a:gd name="connsiteY0" fmla="*/ 1787182 h 1787182"/>
                <a:gd name="connsiteX1" fmla="*/ 0 w 4536504"/>
                <a:gd name="connsiteY1" fmla="*/ 0 h 1787182"/>
                <a:gd name="connsiteX2" fmla="*/ 4536504 w 4536504"/>
                <a:gd name="connsiteY2" fmla="*/ 0 h 1787182"/>
                <a:gd name="connsiteX3" fmla="*/ 4536504 w 4536504"/>
                <a:gd name="connsiteY3" fmla="*/ 1787182 h 1787182"/>
                <a:gd name="connsiteX4" fmla="*/ 0 w 4536504"/>
                <a:gd name="connsiteY4" fmla="*/ 1787182 h 1787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6504" h="1787182">
                  <a:moveTo>
                    <a:pt x="0" y="1787182"/>
                  </a:moveTo>
                  <a:lnTo>
                    <a:pt x="0" y="0"/>
                  </a:lnTo>
                  <a:lnTo>
                    <a:pt x="4536504" y="0"/>
                  </a:lnTo>
                  <a:lnTo>
                    <a:pt x="4536504" y="1787182"/>
                  </a:lnTo>
                  <a:lnTo>
                    <a:pt x="0" y="178718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4" name="TextBox 13">
              <a:extLst>
                <a:ext uri="{FF2B5EF4-FFF2-40B4-BE49-F238E27FC236}">
                  <a16:creationId xmlns:a16="http://schemas.microsoft.com/office/drawing/2014/main" id="{2D1CF7E6-E034-C6BD-D109-3CE0705DE60E}"/>
                </a:ext>
              </a:extLst>
            </p:cNvPr>
            <p:cNvSpPr txBox="1"/>
            <p:nvPr/>
          </p:nvSpPr>
          <p:spPr>
            <a:xfrm>
              <a:off x="3923337" y="1558049"/>
              <a:ext cx="1649278" cy="258434"/>
            </a:xfrm>
            <a:prstGeom prst="rect">
              <a:avLst/>
            </a:prstGeom>
            <a:noFill/>
          </p:spPr>
          <p:txBody>
            <a:bodyPr wrap="square" lIns="0" tIns="0" rIns="0" bIns="0" rtlCol="0" anchor="t">
              <a:noAutofit/>
            </a:bodyPr>
            <a:lstStyle/>
            <a:p>
              <a:pPr algn="ctr"/>
              <a:r>
                <a:rPr lang="en-IN" sz="1400" b="1" dirty="0">
                  <a:solidFill>
                    <a:schemeClr val="bg2"/>
                  </a:solidFill>
                </a:rPr>
                <a:t>Label the </a:t>
              </a:r>
              <a:r>
                <a:rPr lang="en-IN" sz="1400" b="1" dirty="0" err="1">
                  <a:solidFill>
                    <a:schemeClr val="bg2"/>
                  </a:solidFill>
                </a:rPr>
                <a:t>zipcodes</a:t>
              </a:r>
              <a:r>
                <a:rPr lang="en-IN" sz="1400" b="1" dirty="0">
                  <a:solidFill>
                    <a:schemeClr val="bg2"/>
                  </a:solidFill>
                </a:rPr>
                <a:t> as high rent vs low rent</a:t>
              </a:r>
            </a:p>
          </p:txBody>
        </p:sp>
        <p:sp>
          <p:nvSpPr>
            <p:cNvPr id="60" name="TextBox 59">
              <a:extLst>
                <a:ext uri="{FF2B5EF4-FFF2-40B4-BE49-F238E27FC236}">
                  <a16:creationId xmlns:a16="http://schemas.microsoft.com/office/drawing/2014/main" id="{8223ED6A-1388-BD9F-A7FC-8FE53872A3F3}"/>
                </a:ext>
              </a:extLst>
            </p:cNvPr>
            <p:cNvSpPr txBox="1"/>
            <p:nvPr/>
          </p:nvSpPr>
          <p:spPr>
            <a:xfrm>
              <a:off x="3552216" y="2201323"/>
              <a:ext cx="2057214" cy="397205"/>
            </a:xfrm>
            <a:prstGeom prst="rect">
              <a:avLst/>
            </a:prstGeom>
            <a:noFill/>
          </p:spPr>
          <p:txBody>
            <a:bodyPr wrap="square" lIns="0" tIns="0" rIns="0" bIns="0" rtlCol="0" anchor="t">
              <a:noAutofit/>
            </a:bodyPr>
            <a:lstStyle/>
            <a:p>
              <a:r>
                <a:rPr lang="en-US" sz="1400" dirty="0">
                  <a:solidFill>
                    <a:schemeClr val="tx1">
                      <a:lumMod val="75000"/>
                      <a:lumOff val="25000"/>
                    </a:schemeClr>
                  </a:solidFill>
                </a:rPr>
                <a:t>Labelled each ZIP as high vs low rent by comparing it against the average:</a:t>
              </a:r>
              <a:endParaRPr lang="en-IN" sz="1400" dirty="0">
                <a:solidFill>
                  <a:schemeClr val="tx1">
                    <a:lumMod val="75000"/>
                    <a:lumOff val="25000"/>
                  </a:schemeClr>
                </a:solidFill>
              </a:endParaRPr>
            </a:p>
          </p:txBody>
        </p:sp>
        <p:pic>
          <p:nvPicPr>
            <p:cNvPr id="4201" name="Picture 4200" descr="A picture containing text&#10;&#10;Description automatically generated">
              <a:extLst>
                <a:ext uri="{FF2B5EF4-FFF2-40B4-BE49-F238E27FC236}">
                  <a16:creationId xmlns:a16="http://schemas.microsoft.com/office/drawing/2014/main" id="{DED6BBAF-C737-4D9B-3742-65D70721361B}"/>
                </a:ext>
              </a:extLst>
            </p:cNvPr>
            <p:cNvPicPr>
              <a:picLocks noChangeAspect="1"/>
            </p:cNvPicPr>
            <p:nvPr/>
          </p:nvPicPr>
          <p:blipFill>
            <a:blip r:embed="rId3"/>
            <a:stretch>
              <a:fillRect/>
            </a:stretch>
          </p:blipFill>
          <p:spPr>
            <a:xfrm>
              <a:off x="3518026" y="2902206"/>
              <a:ext cx="2333153" cy="2483413"/>
            </a:xfrm>
            <a:prstGeom prst="rect">
              <a:avLst/>
            </a:prstGeom>
          </p:spPr>
        </p:pic>
      </p:grpSp>
      <p:pic>
        <p:nvPicPr>
          <p:cNvPr id="4205" name="Picture 4204" descr="A picture containing text&#10;&#10;Description automatically generated">
            <a:extLst>
              <a:ext uri="{FF2B5EF4-FFF2-40B4-BE49-F238E27FC236}">
                <a16:creationId xmlns:a16="http://schemas.microsoft.com/office/drawing/2014/main" id="{07432AF5-33BE-6CC4-CE2D-3E4170E7840B}"/>
              </a:ext>
            </a:extLst>
          </p:cNvPr>
          <p:cNvPicPr>
            <a:picLocks noChangeAspect="1"/>
          </p:cNvPicPr>
          <p:nvPr/>
        </p:nvPicPr>
        <p:blipFill>
          <a:blip r:embed="rId4"/>
          <a:stretch>
            <a:fillRect/>
          </a:stretch>
        </p:blipFill>
        <p:spPr>
          <a:xfrm>
            <a:off x="7660920" y="3292085"/>
            <a:ext cx="2694934" cy="2026869"/>
          </a:xfrm>
          <a:prstGeom prst="rect">
            <a:avLst/>
          </a:prstGeom>
        </p:spPr>
      </p:pic>
      <p:sp>
        <p:nvSpPr>
          <p:cNvPr id="4206" name="TextBox 4205">
            <a:extLst>
              <a:ext uri="{FF2B5EF4-FFF2-40B4-BE49-F238E27FC236}">
                <a16:creationId xmlns:a16="http://schemas.microsoft.com/office/drawing/2014/main" id="{2420E6C8-BAA1-0233-0B65-AC72A84D74CB}"/>
              </a:ext>
            </a:extLst>
          </p:cNvPr>
          <p:cNvSpPr txBox="1"/>
          <p:nvPr/>
        </p:nvSpPr>
        <p:spPr>
          <a:xfrm>
            <a:off x="10536061" y="1981735"/>
            <a:ext cx="1313906" cy="920471"/>
          </a:xfrm>
          <a:prstGeom prst="rect">
            <a:avLst/>
          </a:prstGeom>
          <a:noFill/>
        </p:spPr>
        <p:txBody>
          <a:bodyPr wrap="square" lIns="0" tIns="0" rIns="0" bIns="0" rtlCol="0" anchor="t">
            <a:noAutofit/>
          </a:bodyPr>
          <a:lstStyle/>
          <a:p>
            <a:r>
              <a:rPr lang="en-IN" sz="1400" dirty="0">
                <a:solidFill>
                  <a:schemeClr val="tx1">
                    <a:lumMod val="75000"/>
                    <a:lumOff val="25000"/>
                  </a:schemeClr>
                </a:solidFill>
              </a:rPr>
              <a:t>Check the accuracy of our model</a:t>
            </a:r>
          </a:p>
        </p:txBody>
      </p:sp>
      <p:pic>
        <p:nvPicPr>
          <p:cNvPr id="4208" name="Picture 4207" descr="Text&#10;&#10;Description automatically generated">
            <a:extLst>
              <a:ext uri="{FF2B5EF4-FFF2-40B4-BE49-F238E27FC236}">
                <a16:creationId xmlns:a16="http://schemas.microsoft.com/office/drawing/2014/main" id="{CBB8F829-8BF1-50F1-3E7D-6F09DC251E30}"/>
              </a:ext>
            </a:extLst>
          </p:cNvPr>
          <p:cNvPicPr>
            <a:picLocks noChangeAspect="1"/>
          </p:cNvPicPr>
          <p:nvPr/>
        </p:nvPicPr>
        <p:blipFill>
          <a:blip r:embed="rId5"/>
          <a:stretch>
            <a:fillRect/>
          </a:stretch>
        </p:blipFill>
        <p:spPr>
          <a:xfrm>
            <a:off x="10474049" y="2753872"/>
            <a:ext cx="1394788" cy="503858"/>
          </a:xfrm>
          <a:prstGeom prst="rect">
            <a:avLst/>
          </a:prstGeom>
        </p:spPr>
      </p:pic>
    </p:spTree>
    <p:extLst>
      <p:ext uri="{BB962C8B-B14F-4D97-AF65-F5344CB8AC3E}">
        <p14:creationId xmlns:p14="http://schemas.microsoft.com/office/powerpoint/2010/main" val="955629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Visualizing some common complaints on the map to see if there is a trend by neighborhood and which potential complaints we could use </a:t>
            </a:r>
            <a:r>
              <a:rPr lang="en-US" sz="2400"/>
              <a:t>for prediction</a:t>
            </a:r>
            <a:endParaRPr lang="en-US" sz="2400" dirty="0"/>
          </a:p>
        </p:txBody>
      </p:sp>
      <p:grpSp>
        <p:nvGrpSpPr>
          <p:cNvPr id="15" name="Group 14"/>
          <p:cNvGrpSpPr/>
          <p:nvPr/>
        </p:nvGrpSpPr>
        <p:grpSpPr>
          <a:xfrm>
            <a:off x="3252" y="1066455"/>
            <a:ext cx="12183987" cy="5793281"/>
            <a:chOff x="1664" y="1065840"/>
            <a:chExt cx="12187161" cy="5794790"/>
          </a:xfrm>
          <a:solidFill>
            <a:schemeClr val="bg1">
              <a:lumMod val="75000"/>
            </a:schemeClr>
          </a:solidFill>
        </p:grpSpPr>
        <p:sp>
          <p:nvSpPr>
            <p:cNvPr id="4102" name="Freeform 6"/>
            <p:cNvSpPr>
              <a:spLocks/>
            </p:cNvSpPr>
            <p:nvPr/>
          </p:nvSpPr>
          <p:spPr bwMode="auto">
            <a:xfrm>
              <a:off x="7602538" y="3776662"/>
              <a:ext cx="3987800" cy="2652713"/>
            </a:xfrm>
            <a:custGeom>
              <a:avLst/>
              <a:gdLst/>
              <a:ahLst/>
              <a:cxnLst>
                <a:cxn ang="0">
                  <a:pos x="1863" y="133"/>
                </a:cxn>
                <a:cxn ang="0">
                  <a:pos x="1922" y="324"/>
                </a:cxn>
                <a:cxn ang="0">
                  <a:pos x="1952" y="580"/>
                </a:cxn>
                <a:cxn ang="0">
                  <a:pos x="1992" y="565"/>
                </a:cxn>
                <a:cxn ang="0">
                  <a:pos x="2046" y="377"/>
                </a:cxn>
                <a:cxn ang="0">
                  <a:pos x="2103" y="377"/>
                </a:cxn>
                <a:cxn ang="0">
                  <a:pos x="2129" y="300"/>
                </a:cxn>
                <a:cxn ang="0">
                  <a:pos x="2135" y="300"/>
                </a:cxn>
                <a:cxn ang="0">
                  <a:pos x="2183" y="408"/>
                </a:cxn>
                <a:cxn ang="0">
                  <a:pos x="2209" y="736"/>
                </a:cxn>
                <a:cxn ang="0">
                  <a:pos x="2267" y="408"/>
                </a:cxn>
                <a:cxn ang="0">
                  <a:pos x="2303" y="929"/>
                </a:cxn>
                <a:cxn ang="0">
                  <a:pos x="2461" y="1005"/>
                </a:cxn>
                <a:cxn ang="0">
                  <a:pos x="2512" y="1299"/>
                </a:cxn>
                <a:cxn ang="0">
                  <a:pos x="0" y="1185"/>
                </a:cxn>
                <a:cxn ang="0">
                  <a:pos x="85" y="1297"/>
                </a:cxn>
                <a:cxn ang="0">
                  <a:pos x="101" y="1051"/>
                </a:cxn>
                <a:cxn ang="0">
                  <a:pos x="139" y="992"/>
                </a:cxn>
                <a:cxn ang="0">
                  <a:pos x="194" y="1045"/>
                </a:cxn>
                <a:cxn ang="0">
                  <a:pos x="211" y="1164"/>
                </a:cxn>
                <a:cxn ang="0">
                  <a:pos x="259" y="1077"/>
                </a:cxn>
                <a:cxn ang="0">
                  <a:pos x="304" y="1373"/>
                </a:cxn>
                <a:cxn ang="0">
                  <a:pos x="337" y="944"/>
                </a:cxn>
                <a:cxn ang="0">
                  <a:pos x="384" y="971"/>
                </a:cxn>
                <a:cxn ang="0">
                  <a:pos x="405" y="1136"/>
                </a:cxn>
                <a:cxn ang="0">
                  <a:pos x="453" y="728"/>
                </a:cxn>
                <a:cxn ang="0">
                  <a:pos x="522" y="749"/>
                </a:cxn>
                <a:cxn ang="0">
                  <a:pos x="533" y="787"/>
                </a:cxn>
                <a:cxn ang="0">
                  <a:pos x="577" y="1364"/>
                </a:cxn>
                <a:cxn ang="0">
                  <a:pos x="590" y="755"/>
                </a:cxn>
                <a:cxn ang="0">
                  <a:pos x="680" y="745"/>
                </a:cxn>
                <a:cxn ang="0">
                  <a:pos x="771" y="956"/>
                </a:cxn>
                <a:cxn ang="0">
                  <a:pos x="792" y="561"/>
                </a:cxn>
                <a:cxn ang="0">
                  <a:pos x="851" y="510"/>
                </a:cxn>
                <a:cxn ang="0">
                  <a:pos x="929" y="497"/>
                </a:cxn>
                <a:cxn ang="0">
                  <a:pos x="969" y="499"/>
                </a:cxn>
                <a:cxn ang="0">
                  <a:pos x="1053" y="652"/>
                </a:cxn>
                <a:cxn ang="0">
                  <a:pos x="1082" y="821"/>
                </a:cxn>
                <a:cxn ang="0">
                  <a:pos x="1124" y="857"/>
                </a:cxn>
                <a:cxn ang="0">
                  <a:pos x="1295" y="764"/>
                </a:cxn>
                <a:cxn ang="0">
                  <a:pos x="1644" y="1288"/>
                </a:cxn>
                <a:cxn ang="0">
                  <a:pos x="1689" y="273"/>
                </a:cxn>
                <a:cxn ang="0">
                  <a:pos x="1855" y="129"/>
                </a:cxn>
              </a:cxnLst>
              <a:rect l="0" t="0" r="r" b="b"/>
              <a:pathLst>
                <a:path w="2512" h="1671">
                  <a:moveTo>
                    <a:pt x="1855" y="0"/>
                  </a:moveTo>
                  <a:lnTo>
                    <a:pt x="1863" y="0"/>
                  </a:lnTo>
                  <a:lnTo>
                    <a:pt x="1863" y="133"/>
                  </a:lnTo>
                  <a:lnTo>
                    <a:pt x="1912" y="165"/>
                  </a:lnTo>
                  <a:lnTo>
                    <a:pt x="1912" y="305"/>
                  </a:lnTo>
                  <a:lnTo>
                    <a:pt x="1922" y="324"/>
                  </a:lnTo>
                  <a:lnTo>
                    <a:pt x="1922" y="715"/>
                  </a:lnTo>
                  <a:lnTo>
                    <a:pt x="1952" y="715"/>
                  </a:lnTo>
                  <a:lnTo>
                    <a:pt x="1952" y="580"/>
                  </a:lnTo>
                  <a:lnTo>
                    <a:pt x="1966" y="567"/>
                  </a:lnTo>
                  <a:lnTo>
                    <a:pt x="1981" y="565"/>
                  </a:lnTo>
                  <a:lnTo>
                    <a:pt x="1992" y="565"/>
                  </a:lnTo>
                  <a:lnTo>
                    <a:pt x="1996" y="567"/>
                  </a:lnTo>
                  <a:lnTo>
                    <a:pt x="2046" y="567"/>
                  </a:lnTo>
                  <a:lnTo>
                    <a:pt x="2046" y="377"/>
                  </a:lnTo>
                  <a:lnTo>
                    <a:pt x="2080" y="499"/>
                  </a:lnTo>
                  <a:lnTo>
                    <a:pt x="2103" y="457"/>
                  </a:lnTo>
                  <a:lnTo>
                    <a:pt x="2103" y="377"/>
                  </a:lnTo>
                  <a:lnTo>
                    <a:pt x="2118" y="377"/>
                  </a:lnTo>
                  <a:lnTo>
                    <a:pt x="2118" y="300"/>
                  </a:lnTo>
                  <a:lnTo>
                    <a:pt x="2129" y="300"/>
                  </a:lnTo>
                  <a:lnTo>
                    <a:pt x="2129" y="140"/>
                  </a:lnTo>
                  <a:lnTo>
                    <a:pt x="2135" y="140"/>
                  </a:lnTo>
                  <a:lnTo>
                    <a:pt x="2135" y="300"/>
                  </a:lnTo>
                  <a:lnTo>
                    <a:pt x="2147" y="300"/>
                  </a:lnTo>
                  <a:lnTo>
                    <a:pt x="2154" y="372"/>
                  </a:lnTo>
                  <a:lnTo>
                    <a:pt x="2183" y="408"/>
                  </a:lnTo>
                  <a:lnTo>
                    <a:pt x="2183" y="440"/>
                  </a:lnTo>
                  <a:lnTo>
                    <a:pt x="2209" y="459"/>
                  </a:lnTo>
                  <a:lnTo>
                    <a:pt x="2209" y="736"/>
                  </a:lnTo>
                  <a:lnTo>
                    <a:pt x="2223" y="736"/>
                  </a:lnTo>
                  <a:lnTo>
                    <a:pt x="2223" y="408"/>
                  </a:lnTo>
                  <a:lnTo>
                    <a:pt x="2267" y="408"/>
                  </a:lnTo>
                  <a:lnTo>
                    <a:pt x="2267" y="745"/>
                  </a:lnTo>
                  <a:lnTo>
                    <a:pt x="2289" y="745"/>
                  </a:lnTo>
                  <a:lnTo>
                    <a:pt x="2303" y="929"/>
                  </a:lnTo>
                  <a:lnTo>
                    <a:pt x="2394" y="929"/>
                  </a:lnTo>
                  <a:lnTo>
                    <a:pt x="2394" y="1005"/>
                  </a:lnTo>
                  <a:lnTo>
                    <a:pt x="2461" y="1005"/>
                  </a:lnTo>
                  <a:lnTo>
                    <a:pt x="2474" y="1020"/>
                  </a:lnTo>
                  <a:lnTo>
                    <a:pt x="2474" y="1299"/>
                  </a:lnTo>
                  <a:lnTo>
                    <a:pt x="2512" y="1299"/>
                  </a:lnTo>
                  <a:lnTo>
                    <a:pt x="2512" y="1671"/>
                  </a:lnTo>
                  <a:lnTo>
                    <a:pt x="0" y="1671"/>
                  </a:lnTo>
                  <a:lnTo>
                    <a:pt x="0" y="1185"/>
                  </a:lnTo>
                  <a:lnTo>
                    <a:pt x="36" y="1185"/>
                  </a:lnTo>
                  <a:lnTo>
                    <a:pt x="36" y="1297"/>
                  </a:lnTo>
                  <a:lnTo>
                    <a:pt x="85" y="1297"/>
                  </a:lnTo>
                  <a:lnTo>
                    <a:pt x="85" y="1128"/>
                  </a:lnTo>
                  <a:lnTo>
                    <a:pt x="101" y="1128"/>
                  </a:lnTo>
                  <a:lnTo>
                    <a:pt x="101" y="1051"/>
                  </a:lnTo>
                  <a:lnTo>
                    <a:pt x="116" y="1051"/>
                  </a:lnTo>
                  <a:lnTo>
                    <a:pt x="116" y="1005"/>
                  </a:lnTo>
                  <a:lnTo>
                    <a:pt x="139" y="992"/>
                  </a:lnTo>
                  <a:lnTo>
                    <a:pt x="181" y="992"/>
                  </a:lnTo>
                  <a:lnTo>
                    <a:pt x="181" y="1045"/>
                  </a:lnTo>
                  <a:lnTo>
                    <a:pt x="194" y="1045"/>
                  </a:lnTo>
                  <a:lnTo>
                    <a:pt x="194" y="1104"/>
                  </a:lnTo>
                  <a:lnTo>
                    <a:pt x="211" y="1104"/>
                  </a:lnTo>
                  <a:lnTo>
                    <a:pt x="211" y="1164"/>
                  </a:lnTo>
                  <a:lnTo>
                    <a:pt x="228" y="1164"/>
                  </a:lnTo>
                  <a:lnTo>
                    <a:pt x="228" y="1077"/>
                  </a:lnTo>
                  <a:lnTo>
                    <a:pt x="259" y="1077"/>
                  </a:lnTo>
                  <a:lnTo>
                    <a:pt x="274" y="1132"/>
                  </a:lnTo>
                  <a:lnTo>
                    <a:pt x="274" y="1373"/>
                  </a:lnTo>
                  <a:lnTo>
                    <a:pt x="304" y="1373"/>
                  </a:lnTo>
                  <a:lnTo>
                    <a:pt x="304" y="893"/>
                  </a:lnTo>
                  <a:lnTo>
                    <a:pt x="337" y="893"/>
                  </a:lnTo>
                  <a:lnTo>
                    <a:pt x="337" y="944"/>
                  </a:lnTo>
                  <a:lnTo>
                    <a:pt x="360" y="944"/>
                  </a:lnTo>
                  <a:lnTo>
                    <a:pt x="360" y="971"/>
                  </a:lnTo>
                  <a:lnTo>
                    <a:pt x="384" y="971"/>
                  </a:lnTo>
                  <a:lnTo>
                    <a:pt x="384" y="1005"/>
                  </a:lnTo>
                  <a:lnTo>
                    <a:pt x="405" y="1005"/>
                  </a:lnTo>
                  <a:lnTo>
                    <a:pt x="405" y="1136"/>
                  </a:lnTo>
                  <a:lnTo>
                    <a:pt x="417" y="1136"/>
                  </a:lnTo>
                  <a:lnTo>
                    <a:pt x="417" y="759"/>
                  </a:lnTo>
                  <a:lnTo>
                    <a:pt x="453" y="728"/>
                  </a:lnTo>
                  <a:lnTo>
                    <a:pt x="506" y="728"/>
                  </a:lnTo>
                  <a:lnTo>
                    <a:pt x="516" y="734"/>
                  </a:lnTo>
                  <a:lnTo>
                    <a:pt x="522" y="749"/>
                  </a:lnTo>
                  <a:lnTo>
                    <a:pt x="529" y="766"/>
                  </a:lnTo>
                  <a:lnTo>
                    <a:pt x="533" y="781"/>
                  </a:lnTo>
                  <a:lnTo>
                    <a:pt x="533" y="787"/>
                  </a:lnTo>
                  <a:lnTo>
                    <a:pt x="546" y="804"/>
                  </a:lnTo>
                  <a:lnTo>
                    <a:pt x="546" y="1364"/>
                  </a:lnTo>
                  <a:lnTo>
                    <a:pt x="577" y="1364"/>
                  </a:lnTo>
                  <a:lnTo>
                    <a:pt x="577" y="1068"/>
                  </a:lnTo>
                  <a:lnTo>
                    <a:pt x="590" y="1028"/>
                  </a:lnTo>
                  <a:lnTo>
                    <a:pt x="590" y="755"/>
                  </a:lnTo>
                  <a:lnTo>
                    <a:pt x="609" y="713"/>
                  </a:lnTo>
                  <a:lnTo>
                    <a:pt x="661" y="713"/>
                  </a:lnTo>
                  <a:lnTo>
                    <a:pt x="680" y="745"/>
                  </a:lnTo>
                  <a:lnTo>
                    <a:pt x="680" y="669"/>
                  </a:lnTo>
                  <a:lnTo>
                    <a:pt x="771" y="669"/>
                  </a:lnTo>
                  <a:lnTo>
                    <a:pt x="771" y="956"/>
                  </a:lnTo>
                  <a:lnTo>
                    <a:pt x="779" y="1024"/>
                  </a:lnTo>
                  <a:lnTo>
                    <a:pt x="792" y="1024"/>
                  </a:lnTo>
                  <a:lnTo>
                    <a:pt x="792" y="561"/>
                  </a:lnTo>
                  <a:lnTo>
                    <a:pt x="807" y="537"/>
                  </a:lnTo>
                  <a:lnTo>
                    <a:pt x="826" y="520"/>
                  </a:lnTo>
                  <a:lnTo>
                    <a:pt x="851" y="510"/>
                  </a:lnTo>
                  <a:lnTo>
                    <a:pt x="878" y="501"/>
                  </a:lnTo>
                  <a:lnTo>
                    <a:pt x="906" y="499"/>
                  </a:lnTo>
                  <a:lnTo>
                    <a:pt x="929" y="497"/>
                  </a:lnTo>
                  <a:lnTo>
                    <a:pt x="950" y="497"/>
                  </a:lnTo>
                  <a:lnTo>
                    <a:pt x="965" y="499"/>
                  </a:lnTo>
                  <a:lnTo>
                    <a:pt x="969" y="499"/>
                  </a:lnTo>
                  <a:lnTo>
                    <a:pt x="969" y="580"/>
                  </a:lnTo>
                  <a:lnTo>
                    <a:pt x="1034" y="580"/>
                  </a:lnTo>
                  <a:lnTo>
                    <a:pt x="1053" y="652"/>
                  </a:lnTo>
                  <a:lnTo>
                    <a:pt x="1053" y="808"/>
                  </a:lnTo>
                  <a:lnTo>
                    <a:pt x="1068" y="812"/>
                  </a:lnTo>
                  <a:lnTo>
                    <a:pt x="1082" y="821"/>
                  </a:lnTo>
                  <a:lnTo>
                    <a:pt x="1099" y="834"/>
                  </a:lnTo>
                  <a:lnTo>
                    <a:pt x="1112" y="844"/>
                  </a:lnTo>
                  <a:lnTo>
                    <a:pt x="1124" y="857"/>
                  </a:lnTo>
                  <a:lnTo>
                    <a:pt x="1124" y="548"/>
                  </a:lnTo>
                  <a:lnTo>
                    <a:pt x="1295" y="548"/>
                  </a:lnTo>
                  <a:lnTo>
                    <a:pt x="1295" y="764"/>
                  </a:lnTo>
                  <a:lnTo>
                    <a:pt x="1337" y="764"/>
                  </a:lnTo>
                  <a:lnTo>
                    <a:pt x="1337" y="1288"/>
                  </a:lnTo>
                  <a:lnTo>
                    <a:pt x="1644" y="1288"/>
                  </a:lnTo>
                  <a:lnTo>
                    <a:pt x="1644" y="628"/>
                  </a:lnTo>
                  <a:lnTo>
                    <a:pt x="1689" y="628"/>
                  </a:lnTo>
                  <a:lnTo>
                    <a:pt x="1689" y="273"/>
                  </a:lnTo>
                  <a:lnTo>
                    <a:pt x="1800" y="273"/>
                  </a:lnTo>
                  <a:lnTo>
                    <a:pt x="1800" y="152"/>
                  </a:lnTo>
                  <a:lnTo>
                    <a:pt x="1855" y="129"/>
                  </a:lnTo>
                  <a:lnTo>
                    <a:pt x="1855"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a:p>
          </p:txBody>
        </p:sp>
        <p:sp>
          <p:nvSpPr>
            <p:cNvPr id="4103" name="Freeform 7"/>
            <p:cNvSpPr>
              <a:spLocks/>
            </p:cNvSpPr>
            <p:nvPr/>
          </p:nvSpPr>
          <p:spPr bwMode="auto">
            <a:xfrm>
              <a:off x="4732338" y="4576762"/>
              <a:ext cx="2740025" cy="1900238"/>
            </a:xfrm>
            <a:custGeom>
              <a:avLst/>
              <a:gdLst/>
              <a:ahLst/>
              <a:cxnLst>
                <a:cxn ang="0">
                  <a:pos x="874" y="0"/>
                </a:cxn>
                <a:cxn ang="0">
                  <a:pos x="897" y="171"/>
                </a:cxn>
                <a:cxn ang="0">
                  <a:pos x="931" y="234"/>
                </a:cxn>
                <a:cxn ang="0">
                  <a:pos x="956" y="315"/>
                </a:cxn>
                <a:cxn ang="0">
                  <a:pos x="1019" y="283"/>
                </a:cxn>
                <a:cxn ang="0">
                  <a:pos x="1040" y="514"/>
                </a:cxn>
                <a:cxn ang="0">
                  <a:pos x="1097" y="526"/>
                </a:cxn>
                <a:cxn ang="0">
                  <a:pos x="1156" y="664"/>
                </a:cxn>
                <a:cxn ang="0">
                  <a:pos x="1190" y="729"/>
                </a:cxn>
                <a:cxn ang="0">
                  <a:pos x="1206" y="353"/>
                </a:cxn>
                <a:cxn ang="0">
                  <a:pos x="1230" y="334"/>
                </a:cxn>
                <a:cxn ang="0">
                  <a:pos x="1238" y="150"/>
                </a:cxn>
                <a:cxn ang="0">
                  <a:pos x="1261" y="334"/>
                </a:cxn>
                <a:cxn ang="0">
                  <a:pos x="1276" y="346"/>
                </a:cxn>
                <a:cxn ang="0">
                  <a:pos x="1312" y="429"/>
                </a:cxn>
                <a:cxn ang="0">
                  <a:pos x="1366" y="602"/>
                </a:cxn>
                <a:cxn ang="0">
                  <a:pos x="1457" y="723"/>
                </a:cxn>
                <a:cxn ang="0">
                  <a:pos x="1476" y="598"/>
                </a:cxn>
                <a:cxn ang="0">
                  <a:pos x="1514" y="808"/>
                </a:cxn>
                <a:cxn ang="0">
                  <a:pos x="1531" y="748"/>
                </a:cxn>
                <a:cxn ang="0">
                  <a:pos x="1554" y="638"/>
                </a:cxn>
                <a:cxn ang="0">
                  <a:pos x="1558" y="566"/>
                </a:cxn>
                <a:cxn ang="0">
                  <a:pos x="1571" y="638"/>
                </a:cxn>
                <a:cxn ang="0">
                  <a:pos x="1575" y="708"/>
                </a:cxn>
                <a:cxn ang="0">
                  <a:pos x="1600" y="803"/>
                </a:cxn>
                <a:cxn ang="0">
                  <a:pos x="1657" y="839"/>
                </a:cxn>
                <a:cxn ang="0">
                  <a:pos x="1701" y="920"/>
                </a:cxn>
                <a:cxn ang="0">
                  <a:pos x="1726" y="1197"/>
                </a:cxn>
                <a:cxn ang="0">
                  <a:pos x="0" y="1087"/>
                </a:cxn>
                <a:cxn ang="0">
                  <a:pos x="36" y="1061"/>
                </a:cxn>
                <a:cxn ang="0">
                  <a:pos x="53" y="1032"/>
                </a:cxn>
                <a:cxn ang="0">
                  <a:pos x="63" y="956"/>
                </a:cxn>
                <a:cxn ang="0">
                  <a:pos x="80" y="767"/>
                </a:cxn>
                <a:cxn ang="0">
                  <a:pos x="99" y="594"/>
                </a:cxn>
                <a:cxn ang="0">
                  <a:pos x="122" y="541"/>
                </a:cxn>
                <a:cxn ang="0">
                  <a:pos x="150" y="588"/>
                </a:cxn>
                <a:cxn ang="0">
                  <a:pos x="171" y="552"/>
                </a:cxn>
                <a:cxn ang="0">
                  <a:pos x="207" y="528"/>
                </a:cxn>
                <a:cxn ang="0">
                  <a:pos x="232" y="511"/>
                </a:cxn>
                <a:cxn ang="0">
                  <a:pos x="268" y="526"/>
                </a:cxn>
                <a:cxn ang="0">
                  <a:pos x="282" y="547"/>
                </a:cxn>
                <a:cxn ang="0">
                  <a:pos x="369" y="560"/>
                </a:cxn>
                <a:cxn ang="0">
                  <a:pos x="381" y="1076"/>
                </a:cxn>
                <a:cxn ang="0">
                  <a:pos x="390" y="966"/>
                </a:cxn>
                <a:cxn ang="0">
                  <a:pos x="400" y="609"/>
                </a:cxn>
                <a:cxn ang="0">
                  <a:pos x="463" y="607"/>
                </a:cxn>
                <a:cxn ang="0">
                  <a:pos x="474" y="990"/>
                </a:cxn>
                <a:cxn ang="0">
                  <a:pos x="491" y="1091"/>
                </a:cxn>
                <a:cxn ang="0">
                  <a:pos x="514" y="725"/>
                </a:cxn>
                <a:cxn ang="0">
                  <a:pos x="541" y="710"/>
                </a:cxn>
                <a:cxn ang="0">
                  <a:pos x="602" y="740"/>
                </a:cxn>
                <a:cxn ang="0">
                  <a:pos x="670" y="1034"/>
                </a:cxn>
                <a:cxn ang="0">
                  <a:pos x="705" y="731"/>
                </a:cxn>
                <a:cxn ang="0">
                  <a:pos x="838" y="715"/>
                </a:cxn>
              </a:cxnLst>
              <a:rect l="0" t="0" r="r" b="b"/>
              <a:pathLst>
                <a:path w="1726" h="1197">
                  <a:moveTo>
                    <a:pt x="838" y="0"/>
                  </a:moveTo>
                  <a:lnTo>
                    <a:pt x="874" y="0"/>
                  </a:lnTo>
                  <a:lnTo>
                    <a:pt x="874" y="171"/>
                  </a:lnTo>
                  <a:lnTo>
                    <a:pt x="897" y="171"/>
                  </a:lnTo>
                  <a:lnTo>
                    <a:pt x="897" y="234"/>
                  </a:lnTo>
                  <a:lnTo>
                    <a:pt x="931" y="234"/>
                  </a:lnTo>
                  <a:lnTo>
                    <a:pt x="931" y="315"/>
                  </a:lnTo>
                  <a:lnTo>
                    <a:pt x="956" y="315"/>
                  </a:lnTo>
                  <a:lnTo>
                    <a:pt x="956" y="283"/>
                  </a:lnTo>
                  <a:lnTo>
                    <a:pt x="1019" y="283"/>
                  </a:lnTo>
                  <a:lnTo>
                    <a:pt x="1040" y="298"/>
                  </a:lnTo>
                  <a:lnTo>
                    <a:pt x="1040" y="514"/>
                  </a:lnTo>
                  <a:lnTo>
                    <a:pt x="1070" y="514"/>
                  </a:lnTo>
                  <a:lnTo>
                    <a:pt x="1097" y="526"/>
                  </a:lnTo>
                  <a:lnTo>
                    <a:pt x="1097" y="664"/>
                  </a:lnTo>
                  <a:lnTo>
                    <a:pt x="1156" y="664"/>
                  </a:lnTo>
                  <a:lnTo>
                    <a:pt x="1156" y="729"/>
                  </a:lnTo>
                  <a:lnTo>
                    <a:pt x="1190" y="729"/>
                  </a:lnTo>
                  <a:lnTo>
                    <a:pt x="1190" y="353"/>
                  </a:lnTo>
                  <a:lnTo>
                    <a:pt x="1206" y="353"/>
                  </a:lnTo>
                  <a:lnTo>
                    <a:pt x="1206" y="334"/>
                  </a:lnTo>
                  <a:lnTo>
                    <a:pt x="1230" y="334"/>
                  </a:lnTo>
                  <a:lnTo>
                    <a:pt x="1230" y="150"/>
                  </a:lnTo>
                  <a:lnTo>
                    <a:pt x="1238" y="150"/>
                  </a:lnTo>
                  <a:lnTo>
                    <a:pt x="1238" y="334"/>
                  </a:lnTo>
                  <a:lnTo>
                    <a:pt x="1261" y="334"/>
                  </a:lnTo>
                  <a:lnTo>
                    <a:pt x="1261" y="346"/>
                  </a:lnTo>
                  <a:lnTo>
                    <a:pt x="1276" y="346"/>
                  </a:lnTo>
                  <a:lnTo>
                    <a:pt x="1312" y="365"/>
                  </a:lnTo>
                  <a:lnTo>
                    <a:pt x="1312" y="429"/>
                  </a:lnTo>
                  <a:lnTo>
                    <a:pt x="1366" y="429"/>
                  </a:lnTo>
                  <a:lnTo>
                    <a:pt x="1366" y="602"/>
                  </a:lnTo>
                  <a:lnTo>
                    <a:pt x="1457" y="602"/>
                  </a:lnTo>
                  <a:lnTo>
                    <a:pt x="1457" y="723"/>
                  </a:lnTo>
                  <a:lnTo>
                    <a:pt x="1476" y="723"/>
                  </a:lnTo>
                  <a:lnTo>
                    <a:pt x="1476" y="598"/>
                  </a:lnTo>
                  <a:lnTo>
                    <a:pt x="1514" y="598"/>
                  </a:lnTo>
                  <a:lnTo>
                    <a:pt x="1514" y="808"/>
                  </a:lnTo>
                  <a:lnTo>
                    <a:pt x="1531" y="808"/>
                  </a:lnTo>
                  <a:lnTo>
                    <a:pt x="1531" y="748"/>
                  </a:lnTo>
                  <a:lnTo>
                    <a:pt x="1554" y="712"/>
                  </a:lnTo>
                  <a:lnTo>
                    <a:pt x="1554" y="638"/>
                  </a:lnTo>
                  <a:lnTo>
                    <a:pt x="1558" y="638"/>
                  </a:lnTo>
                  <a:lnTo>
                    <a:pt x="1558" y="566"/>
                  </a:lnTo>
                  <a:lnTo>
                    <a:pt x="1571" y="566"/>
                  </a:lnTo>
                  <a:lnTo>
                    <a:pt x="1571" y="638"/>
                  </a:lnTo>
                  <a:lnTo>
                    <a:pt x="1575" y="638"/>
                  </a:lnTo>
                  <a:lnTo>
                    <a:pt x="1575" y="708"/>
                  </a:lnTo>
                  <a:lnTo>
                    <a:pt x="1600" y="755"/>
                  </a:lnTo>
                  <a:lnTo>
                    <a:pt x="1600" y="803"/>
                  </a:lnTo>
                  <a:lnTo>
                    <a:pt x="1657" y="803"/>
                  </a:lnTo>
                  <a:lnTo>
                    <a:pt x="1657" y="839"/>
                  </a:lnTo>
                  <a:lnTo>
                    <a:pt x="1701" y="839"/>
                  </a:lnTo>
                  <a:lnTo>
                    <a:pt x="1701" y="920"/>
                  </a:lnTo>
                  <a:lnTo>
                    <a:pt x="1726" y="958"/>
                  </a:lnTo>
                  <a:lnTo>
                    <a:pt x="1726" y="1197"/>
                  </a:lnTo>
                  <a:lnTo>
                    <a:pt x="0" y="1197"/>
                  </a:lnTo>
                  <a:lnTo>
                    <a:pt x="0" y="1087"/>
                  </a:lnTo>
                  <a:lnTo>
                    <a:pt x="26" y="1087"/>
                  </a:lnTo>
                  <a:lnTo>
                    <a:pt x="36" y="1061"/>
                  </a:lnTo>
                  <a:lnTo>
                    <a:pt x="36" y="1032"/>
                  </a:lnTo>
                  <a:lnTo>
                    <a:pt x="53" y="1032"/>
                  </a:lnTo>
                  <a:lnTo>
                    <a:pt x="53" y="956"/>
                  </a:lnTo>
                  <a:lnTo>
                    <a:pt x="63" y="956"/>
                  </a:lnTo>
                  <a:lnTo>
                    <a:pt x="63" y="770"/>
                  </a:lnTo>
                  <a:lnTo>
                    <a:pt x="80" y="767"/>
                  </a:lnTo>
                  <a:lnTo>
                    <a:pt x="80" y="594"/>
                  </a:lnTo>
                  <a:lnTo>
                    <a:pt x="99" y="594"/>
                  </a:lnTo>
                  <a:lnTo>
                    <a:pt x="99" y="547"/>
                  </a:lnTo>
                  <a:lnTo>
                    <a:pt x="122" y="541"/>
                  </a:lnTo>
                  <a:lnTo>
                    <a:pt x="150" y="541"/>
                  </a:lnTo>
                  <a:lnTo>
                    <a:pt x="150" y="588"/>
                  </a:lnTo>
                  <a:lnTo>
                    <a:pt x="171" y="588"/>
                  </a:lnTo>
                  <a:lnTo>
                    <a:pt x="171" y="552"/>
                  </a:lnTo>
                  <a:lnTo>
                    <a:pt x="207" y="552"/>
                  </a:lnTo>
                  <a:lnTo>
                    <a:pt x="207" y="528"/>
                  </a:lnTo>
                  <a:lnTo>
                    <a:pt x="232" y="528"/>
                  </a:lnTo>
                  <a:lnTo>
                    <a:pt x="232" y="511"/>
                  </a:lnTo>
                  <a:lnTo>
                    <a:pt x="268" y="511"/>
                  </a:lnTo>
                  <a:lnTo>
                    <a:pt x="268" y="526"/>
                  </a:lnTo>
                  <a:lnTo>
                    <a:pt x="282" y="526"/>
                  </a:lnTo>
                  <a:lnTo>
                    <a:pt x="282" y="547"/>
                  </a:lnTo>
                  <a:lnTo>
                    <a:pt x="348" y="547"/>
                  </a:lnTo>
                  <a:lnTo>
                    <a:pt x="369" y="560"/>
                  </a:lnTo>
                  <a:lnTo>
                    <a:pt x="369" y="1076"/>
                  </a:lnTo>
                  <a:lnTo>
                    <a:pt x="381" y="1076"/>
                  </a:lnTo>
                  <a:lnTo>
                    <a:pt x="381" y="966"/>
                  </a:lnTo>
                  <a:lnTo>
                    <a:pt x="390" y="966"/>
                  </a:lnTo>
                  <a:lnTo>
                    <a:pt x="390" y="702"/>
                  </a:lnTo>
                  <a:lnTo>
                    <a:pt x="400" y="609"/>
                  </a:lnTo>
                  <a:lnTo>
                    <a:pt x="432" y="511"/>
                  </a:lnTo>
                  <a:lnTo>
                    <a:pt x="463" y="607"/>
                  </a:lnTo>
                  <a:lnTo>
                    <a:pt x="474" y="708"/>
                  </a:lnTo>
                  <a:lnTo>
                    <a:pt x="474" y="990"/>
                  </a:lnTo>
                  <a:lnTo>
                    <a:pt x="491" y="990"/>
                  </a:lnTo>
                  <a:lnTo>
                    <a:pt x="491" y="1091"/>
                  </a:lnTo>
                  <a:lnTo>
                    <a:pt x="514" y="1091"/>
                  </a:lnTo>
                  <a:lnTo>
                    <a:pt x="514" y="725"/>
                  </a:lnTo>
                  <a:lnTo>
                    <a:pt x="541" y="725"/>
                  </a:lnTo>
                  <a:lnTo>
                    <a:pt x="541" y="710"/>
                  </a:lnTo>
                  <a:lnTo>
                    <a:pt x="602" y="710"/>
                  </a:lnTo>
                  <a:lnTo>
                    <a:pt x="602" y="740"/>
                  </a:lnTo>
                  <a:lnTo>
                    <a:pt x="670" y="740"/>
                  </a:lnTo>
                  <a:lnTo>
                    <a:pt x="670" y="1034"/>
                  </a:lnTo>
                  <a:lnTo>
                    <a:pt x="705" y="1061"/>
                  </a:lnTo>
                  <a:lnTo>
                    <a:pt x="705" y="731"/>
                  </a:lnTo>
                  <a:lnTo>
                    <a:pt x="741" y="731"/>
                  </a:lnTo>
                  <a:lnTo>
                    <a:pt x="838" y="715"/>
                  </a:lnTo>
                  <a:lnTo>
                    <a:pt x="838"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a:p>
          </p:txBody>
        </p:sp>
        <p:grpSp>
          <p:nvGrpSpPr>
            <p:cNvPr id="13" name="Group 12"/>
            <p:cNvGrpSpPr/>
            <p:nvPr/>
          </p:nvGrpSpPr>
          <p:grpSpPr>
            <a:xfrm>
              <a:off x="1664" y="1065840"/>
              <a:ext cx="12187161" cy="5794790"/>
              <a:chOff x="582613" y="1166812"/>
              <a:chExt cx="11007726" cy="5233988"/>
            </a:xfrm>
            <a:grpFill/>
          </p:grpSpPr>
          <p:sp>
            <p:nvSpPr>
              <p:cNvPr id="4104" name="Freeform 8"/>
              <p:cNvSpPr>
                <a:spLocks/>
              </p:cNvSpPr>
              <p:nvPr/>
            </p:nvSpPr>
            <p:spPr bwMode="auto">
              <a:xfrm>
                <a:off x="2457451" y="4756149"/>
                <a:ext cx="9132888" cy="1644650"/>
              </a:xfrm>
              <a:custGeom>
                <a:avLst/>
                <a:gdLst/>
                <a:ahLst/>
                <a:cxnLst>
                  <a:cxn ang="0">
                    <a:pos x="5351" y="245"/>
                  </a:cxn>
                  <a:cxn ang="0">
                    <a:pos x="5584" y="353"/>
                  </a:cxn>
                  <a:cxn ang="0">
                    <a:pos x="5753" y="21"/>
                  </a:cxn>
                  <a:cxn ang="0">
                    <a:pos x="0" y="609"/>
                  </a:cxn>
                  <a:cxn ang="0">
                    <a:pos x="162" y="717"/>
                  </a:cxn>
                  <a:cxn ang="0">
                    <a:pos x="452" y="723"/>
                  </a:cxn>
                  <a:cxn ang="0">
                    <a:pos x="503" y="592"/>
                  </a:cxn>
                  <a:cxn ang="0">
                    <a:pos x="686" y="592"/>
                  </a:cxn>
                  <a:cxn ang="0">
                    <a:pos x="827" y="740"/>
                  </a:cxn>
                  <a:cxn ang="0">
                    <a:pos x="867" y="639"/>
                  </a:cxn>
                  <a:cxn ang="0">
                    <a:pos x="1111" y="554"/>
                  </a:cxn>
                  <a:cxn ang="0">
                    <a:pos x="1183" y="647"/>
                  </a:cxn>
                  <a:cxn ang="0">
                    <a:pos x="1398" y="586"/>
                  </a:cxn>
                  <a:cxn ang="0">
                    <a:pos x="1488" y="670"/>
                  </a:cxn>
                  <a:cxn ang="0">
                    <a:pos x="1604" y="615"/>
                  </a:cxn>
                  <a:cxn ang="0">
                    <a:pos x="1675" y="569"/>
                  </a:cxn>
                  <a:cxn ang="0">
                    <a:pos x="1791" y="630"/>
                  </a:cxn>
                  <a:cxn ang="0">
                    <a:pos x="1922" y="709"/>
                  </a:cxn>
                  <a:cxn ang="0">
                    <a:pos x="2018" y="531"/>
                  </a:cxn>
                  <a:cxn ang="0">
                    <a:pos x="2096" y="315"/>
                  </a:cxn>
                  <a:cxn ang="0">
                    <a:pos x="2252" y="516"/>
                  </a:cxn>
                  <a:cxn ang="0">
                    <a:pos x="2309" y="469"/>
                  </a:cxn>
                  <a:cxn ang="0">
                    <a:pos x="2536" y="469"/>
                  </a:cxn>
                  <a:cxn ang="0">
                    <a:pos x="2658" y="531"/>
                  </a:cxn>
                  <a:cxn ang="0">
                    <a:pos x="2743" y="694"/>
                  </a:cxn>
                  <a:cxn ang="0">
                    <a:pos x="2783" y="414"/>
                  </a:cxn>
                  <a:cxn ang="0">
                    <a:pos x="2964" y="431"/>
                  </a:cxn>
                  <a:cxn ang="0">
                    <a:pos x="3060" y="478"/>
                  </a:cxn>
                  <a:cxn ang="0">
                    <a:pos x="3157" y="123"/>
                  </a:cxn>
                  <a:cxn ang="0">
                    <a:pos x="3195" y="93"/>
                  </a:cxn>
                  <a:cxn ang="0">
                    <a:pos x="3254" y="80"/>
                  </a:cxn>
                  <a:cxn ang="0">
                    <a:pos x="3313" y="137"/>
                  </a:cxn>
                  <a:cxn ang="0">
                    <a:pos x="3475" y="239"/>
                  </a:cxn>
                  <a:cxn ang="0">
                    <a:pos x="3591" y="408"/>
                  </a:cxn>
                  <a:cxn ang="0">
                    <a:pos x="3656" y="484"/>
                  </a:cxn>
                  <a:cxn ang="0">
                    <a:pos x="3850" y="76"/>
                  </a:cxn>
                  <a:cxn ang="0">
                    <a:pos x="4073" y="558"/>
                  </a:cxn>
                  <a:cxn ang="0">
                    <a:pos x="4193" y="408"/>
                  </a:cxn>
                  <a:cxn ang="0">
                    <a:pos x="4433" y="408"/>
                  </a:cxn>
                  <a:cxn ang="0">
                    <a:pos x="4523" y="269"/>
                  </a:cxn>
                  <a:cxn ang="0">
                    <a:pos x="4917" y="222"/>
                  </a:cxn>
                  <a:cxn ang="0">
                    <a:pos x="4989" y="307"/>
                  </a:cxn>
                </a:cxnLst>
                <a:rect l="0" t="0" r="r" b="b"/>
                <a:pathLst>
                  <a:path w="5753" h="1036">
                    <a:moveTo>
                      <a:pt x="5047" y="0"/>
                    </a:moveTo>
                    <a:lnTo>
                      <a:pt x="5351" y="0"/>
                    </a:lnTo>
                    <a:lnTo>
                      <a:pt x="5351" y="245"/>
                    </a:lnTo>
                    <a:lnTo>
                      <a:pt x="5435" y="245"/>
                    </a:lnTo>
                    <a:lnTo>
                      <a:pt x="5435" y="353"/>
                    </a:lnTo>
                    <a:lnTo>
                      <a:pt x="5584" y="353"/>
                    </a:lnTo>
                    <a:lnTo>
                      <a:pt x="5584" y="61"/>
                    </a:lnTo>
                    <a:lnTo>
                      <a:pt x="5650" y="21"/>
                    </a:lnTo>
                    <a:lnTo>
                      <a:pt x="5753" y="21"/>
                    </a:lnTo>
                    <a:lnTo>
                      <a:pt x="5753" y="1036"/>
                    </a:lnTo>
                    <a:lnTo>
                      <a:pt x="0" y="1036"/>
                    </a:lnTo>
                    <a:lnTo>
                      <a:pt x="0" y="609"/>
                    </a:lnTo>
                    <a:lnTo>
                      <a:pt x="84" y="609"/>
                    </a:lnTo>
                    <a:lnTo>
                      <a:pt x="84" y="717"/>
                    </a:lnTo>
                    <a:lnTo>
                      <a:pt x="162" y="717"/>
                    </a:lnTo>
                    <a:lnTo>
                      <a:pt x="206" y="662"/>
                    </a:lnTo>
                    <a:lnTo>
                      <a:pt x="246" y="723"/>
                    </a:lnTo>
                    <a:lnTo>
                      <a:pt x="452" y="723"/>
                    </a:lnTo>
                    <a:lnTo>
                      <a:pt x="452" y="677"/>
                    </a:lnTo>
                    <a:lnTo>
                      <a:pt x="503" y="677"/>
                    </a:lnTo>
                    <a:lnTo>
                      <a:pt x="503" y="592"/>
                    </a:lnTo>
                    <a:lnTo>
                      <a:pt x="627" y="592"/>
                    </a:lnTo>
                    <a:lnTo>
                      <a:pt x="627" y="694"/>
                    </a:lnTo>
                    <a:lnTo>
                      <a:pt x="686" y="592"/>
                    </a:lnTo>
                    <a:lnTo>
                      <a:pt x="730" y="670"/>
                    </a:lnTo>
                    <a:lnTo>
                      <a:pt x="730" y="740"/>
                    </a:lnTo>
                    <a:lnTo>
                      <a:pt x="827" y="740"/>
                    </a:lnTo>
                    <a:lnTo>
                      <a:pt x="827" y="685"/>
                    </a:lnTo>
                    <a:lnTo>
                      <a:pt x="867" y="685"/>
                    </a:lnTo>
                    <a:lnTo>
                      <a:pt x="867" y="639"/>
                    </a:lnTo>
                    <a:lnTo>
                      <a:pt x="958" y="639"/>
                    </a:lnTo>
                    <a:lnTo>
                      <a:pt x="958" y="554"/>
                    </a:lnTo>
                    <a:lnTo>
                      <a:pt x="1111" y="554"/>
                    </a:lnTo>
                    <a:lnTo>
                      <a:pt x="1111" y="740"/>
                    </a:lnTo>
                    <a:lnTo>
                      <a:pt x="1183" y="740"/>
                    </a:lnTo>
                    <a:lnTo>
                      <a:pt x="1183" y="647"/>
                    </a:lnTo>
                    <a:lnTo>
                      <a:pt x="1212" y="611"/>
                    </a:lnTo>
                    <a:lnTo>
                      <a:pt x="1235" y="586"/>
                    </a:lnTo>
                    <a:lnTo>
                      <a:pt x="1398" y="586"/>
                    </a:lnTo>
                    <a:lnTo>
                      <a:pt x="1398" y="630"/>
                    </a:lnTo>
                    <a:lnTo>
                      <a:pt x="1488" y="630"/>
                    </a:lnTo>
                    <a:lnTo>
                      <a:pt x="1488" y="670"/>
                    </a:lnTo>
                    <a:lnTo>
                      <a:pt x="1539" y="670"/>
                    </a:lnTo>
                    <a:lnTo>
                      <a:pt x="1539" y="615"/>
                    </a:lnTo>
                    <a:lnTo>
                      <a:pt x="1604" y="615"/>
                    </a:lnTo>
                    <a:lnTo>
                      <a:pt x="1604" y="670"/>
                    </a:lnTo>
                    <a:lnTo>
                      <a:pt x="1675" y="670"/>
                    </a:lnTo>
                    <a:lnTo>
                      <a:pt x="1675" y="569"/>
                    </a:lnTo>
                    <a:lnTo>
                      <a:pt x="1720" y="531"/>
                    </a:lnTo>
                    <a:lnTo>
                      <a:pt x="1791" y="531"/>
                    </a:lnTo>
                    <a:lnTo>
                      <a:pt x="1791" y="630"/>
                    </a:lnTo>
                    <a:lnTo>
                      <a:pt x="1850" y="630"/>
                    </a:lnTo>
                    <a:lnTo>
                      <a:pt x="1850" y="709"/>
                    </a:lnTo>
                    <a:lnTo>
                      <a:pt x="1922" y="709"/>
                    </a:lnTo>
                    <a:lnTo>
                      <a:pt x="1922" y="647"/>
                    </a:lnTo>
                    <a:lnTo>
                      <a:pt x="2012" y="647"/>
                    </a:lnTo>
                    <a:lnTo>
                      <a:pt x="2018" y="531"/>
                    </a:lnTo>
                    <a:lnTo>
                      <a:pt x="2063" y="654"/>
                    </a:lnTo>
                    <a:lnTo>
                      <a:pt x="2063" y="400"/>
                    </a:lnTo>
                    <a:lnTo>
                      <a:pt x="2096" y="315"/>
                    </a:lnTo>
                    <a:lnTo>
                      <a:pt x="2153" y="391"/>
                    </a:lnTo>
                    <a:lnTo>
                      <a:pt x="2153" y="516"/>
                    </a:lnTo>
                    <a:lnTo>
                      <a:pt x="2252" y="516"/>
                    </a:lnTo>
                    <a:lnTo>
                      <a:pt x="2252" y="554"/>
                    </a:lnTo>
                    <a:lnTo>
                      <a:pt x="2309" y="554"/>
                    </a:lnTo>
                    <a:lnTo>
                      <a:pt x="2309" y="469"/>
                    </a:lnTo>
                    <a:lnTo>
                      <a:pt x="2328" y="400"/>
                    </a:lnTo>
                    <a:lnTo>
                      <a:pt x="2490" y="400"/>
                    </a:lnTo>
                    <a:lnTo>
                      <a:pt x="2536" y="469"/>
                    </a:lnTo>
                    <a:lnTo>
                      <a:pt x="2536" y="569"/>
                    </a:lnTo>
                    <a:lnTo>
                      <a:pt x="2581" y="531"/>
                    </a:lnTo>
                    <a:lnTo>
                      <a:pt x="2658" y="531"/>
                    </a:lnTo>
                    <a:lnTo>
                      <a:pt x="2692" y="569"/>
                    </a:lnTo>
                    <a:lnTo>
                      <a:pt x="2692" y="694"/>
                    </a:lnTo>
                    <a:lnTo>
                      <a:pt x="2743" y="694"/>
                    </a:lnTo>
                    <a:lnTo>
                      <a:pt x="2743" y="592"/>
                    </a:lnTo>
                    <a:lnTo>
                      <a:pt x="2783" y="592"/>
                    </a:lnTo>
                    <a:lnTo>
                      <a:pt x="2783" y="414"/>
                    </a:lnTo>
                    <a:lnTo>
                      <a:pt x="2808" y="353"/>
                    </a:lnTo>
                    <a:lnTo>
                      <a:pt x="2924" y="353"/>
                    </a:lnTo>
                    <a:lnTo>
                      <a:pt x="2964" y="431"/>
                    </a:lnTo>
                    <a:lnTo>
                      <a:pt x="2964" y="586"/>
                    </a:lnTo>
                    <a:lnTo>
                      <a:pt x="3060" y="586"/>
                    </a:lnTo>
                    <a:lnTo>
                      <a:pt x="3060" y="478"/>
                    </a:lnTo>
                    <a:lnTo>
                      <a:pt x="3126" y="478"/>
                    </a:lnTo>
                    <a:lnTo>
                      <a:pt x="3126" y="199"/>
                    </a:lnTo>
                    <a:lnTo>
                      <a:pt x="3157" y="123"/>
                    </a:lnTo>
                    <a:lnTo>
                      <a:pt x="3168" y="112"/>
                    </a:lnTo>
                    <a:lnTo>
                      <a:pt x="3180" y="104"/>
                    </a:lnTo>
                    <a:lnTo>
                      <a:pt x="3195" y="93"/>
                    </a:lnTo>
                    <a:lnTo>
                      <a:pt x="3214" y="84"/>
                    </a:lnTo>
                    <a:lnTo>
                      <a:pt x="3233" y="78"/>
                    </a:lnTo>
                    <a:lnTo>
                      <a:pt x="3254" y="80"/>
                    </a:lnTo>
                    <a:lnTo>
                      <a:pt x="3275" y="89"/>
                    </a:lnTo>
                    <a:lnTo>
                      <a:pt x="3294" y="108"/>
                    </a:lnTo>
                    <a:lnTo>
                      <a:pt x="3313" y="137"/>
                    </a:lnTo>
                    <a:lnTo>
                      <a:pt x="3338" y="169"/>
                    </a:lnTo>
                    <a:lnTo>
                      <a:pt x="3475" y="169"/>
                    </a:lnTo>
                    <a:lnTo>
                      <a:pt x="3475" y="239"/>
                    </a:lnTo>
                    <a:lnTo>
                      <a:pt x="3526" y="239"/>
                    </a:lnTo>
                    <a:lnTo>
                      <a:pt x="3526" y="408"/>
                    </a:lnTo>
                    <a:lnTo>
                      <a:pt x="3591" y="408"/>
                    </a:lnTo>
                    <a:lnTo>
                      <a:pt x="3591" y="330"/>
                    </a:lnTo>
                    <a:lnTo>
                      <a:pt x="3656" y="330"/>
                    </a:lnTo>
                    <a:lnTo>
                      <a:pt x="3656" y="484"/>
                    </a:lnTo>
                    <a:lnTo>
                      <a:pt x="3747" y="484"/>
                    </a:lnTo>
                    <a:lnTo>
                      <a:pt x="3747" y="108"/>
                    </a:lnTo>
                    <a:lnTo>
                      <a:pt x="3850" y="76"/>
                    </a:lnTo>
                    <a:lnTo>
                      <a:pt x="4037" y="91"/>
                    </a:lnTo>
                    <a:lnTo>
                      <a:pt x="4037" y="516"/>
                    </a:lnTo>
                    <a:lnTo>
                      <a:pt x="4073" y="558"/>
                    </a:lnTo>
                    <a:lnTo>
                      <a:pt x="4073" y="677"/>
                    </a:lnTo>
                    <a:lnTo>
                      <a:pt x="4193" y="677"/>
                    </a:lnTo>
                    <a:lnTo>
                      <a:pt x="4193" y="408"/>
                    </a:lnTo>
                    <a:lnTo>
                      <a:pt x="4336" y="408"/>
                    </a:lnTo>
                    <a:lnTo>
                      <a:pt x="4374" y="315"/>
                    </a:lnTo>
                    <a:lnTo>
                      <a:pt x="4433" y="408"/>
                    </a:lnTo>
                    <a:lnTo>
                      <a:pt x="4433" y="478"/>
                    </a:lnTo>
                    <a:lnTo>
                      <a:pt x="4523" y="478"/>
                    </a:lnTo>
                    <a:lnTo>
                      <a:pt x="4523" y="269"/>
                    </a:lnTo>
                    <a:lnTo>
                      <a:pt x="4826" y="269"/>
                    </a:lnTo>
                    <a:lnTo>
                      <a:pt x="4826" y="222"/>
                    </a:lnTo>
                    <a:lnTo>
                      <a:pt x="4917" y="222"/>
                    </a:lnTo>
                    <a:lnTo>
                      <a:pt x="4911" y="129"/>
                    </a:lnTo>
                    <a:lnTo>
                      <a:pt x="4989" y="129"/>
                    </a:lnTo>
                    <a:lnTo>
                      <a:pt x="4989" y="307"/>
                    </a:lnTo>
                    <a:lnTo>
                      <a:pt x="5047" y="307"/>
                    </a:lnTo>
                    <a:lnTo>
                      <a:pt x="5047"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a:p>
            </p:txBody>
          </p:sp>
          <p:sp>
            <p:nvSpPr>
              <p:cNvPr id="4105" name="Freeform 9"/>
              <p:cNvSpPr>
                <a:spLocks noEditPoints="1"/>
              </p:cNvSpPr>
              <p:nvPr/>
            </p:nvSpPr>
            <p:spPr bwMode="auto">
              <a:xfrm>
                <a:off x="582613" y="1166812"/>
                <a:ext cx="2255838" cy="5233988"/>
              </a:xfrm>
              <a:custGeom>
                <a:avLst/>
                <a:gdLst/>
                <a:ahLst/>
                <a:cxnLst>
                  <a:cxn ang="0">
                    <a:pos x="501" y="1049"/>
                  </a:cxn>
                  <a:cxn ang="0">
                    <a:pos x="549" y="1053"/>
                  </a:cxn>
                  <a:cxn ang="0">
                    <a:pos x="524" y="1013"/>
                  </a:cxn>
                  <a:cxn ang="0">
                    <a:pos x="520" y="983"/>
                  </a:cxn>
                  <a:cxn ang="0">
                    <a:pos x="459" y="939"/>
                  </a:cxn>
                  <a:cxn ang="0">
                    <a:pos x="440" y="894"/>
                  </a:cxn>
                  <a:cxn ang="0">
                    <a:pos x="312" y="21"/>
                  </a:cxn>
                  <a:cxn ang="0">
                    <a:pos x="335" y="52"/>
                  </a:cxn>
                  <a:cxn ang="0">
                    <a:pos x="341" y="88"/>
                  </a:cxn>
                  <a:cxn ang="0">
                    <a:pos x="394" y="224"/>
                  </a:cxn>
                  <a:cxn ang="0">
                    <a:pos x="345" y="281"/>
                  </a:cxn>
                  <a:cxn ang="0">
                    <a:pos x="354" y="389"/>
                  </a:cxn>
                  <a:cxn ang="0">
                    <a:pos x="364" y="605"/>
                  </a:cxn>
                  <a:cxn ang="0">
                    <a:pos x="404" y="822"/>
                  </a:cxn>
                  <a:cxn ang="0">
                    <a:pos x="558" y="814"/>
                  </a:cxn>
                  <a:cxn ang="0">
                    <a:pos x="638" y="761"/>
                  </a:cxn>
                  <a:cxn ang="0">
                    <a:pos x="722" y="765"/>
                  </a:cxn>
                  <a:cxn ang="0">
                    <a:pos x="796" y="810"/>
                  </a:cxn>
                  <a:cxn ang="0">
                    <a:pos x="831" y="888"/>
                  </a:cxn>
                  <a:cxn ang="0">
                    <a:pos x="836" y="990"/>
                  </a:cxn>
                  <a:cxn ang="0">
                    <a:pos x="831" y="1045"/>
                  </a:cxn>
                  <a:cxn ang="0">
                    <a:pos x="840" y="1142"/>
                  </a:cxn>
                  <a:cxn ang="0">
                    <a:pos x="865" y="1218"/>
                  </a:cxn>
                  <a:cxn ang="0">
                    <a:pos x="1012" y="1389"/>
                  </a:cxn>
                  <a:cxn ang="0">
                    <a:pos x="1116" y="1550"/>
                  </a:cxn>
                  <a:cxn ang="0">
                    <a:pos x="1381" y="1527"/>
                  </a:cxn>
                  <a:cxn ang="0">
                    <a:pos x="1299" y="1783"/>
                  </a:cxn>
                  <a:cxn ang="0">
                    <a:pos x="1242" y="1825"/>
                  </a:cxn>
                  <a:cxn ang="0">
                    <a:pos x="1231" y="1948"/>
                  </a:cxn>
                  <a:cxn ang="0">
                    <a:pos x="1175" y="2064"/>
                  </a:cxn>
                  <a:cxn ang="0">
                    <a:pos x="1158" y="2111"/>
                  </a:cxn>
                  <a:cxn ang="0">
                    <a:pos x="1177" y="2348"/>
                  </a:cxn>
                  <a:cxn ang="0">
                    <a:pos x="1141" y="2546"/>
                  </a:cxn>
                  <a:cxn ang="0">
                    <a:pos x="1137" y="2908"/>
                  </a:cxn>
                  <a:cxn ang="0">
                    <a:pos x="1208" y="3101"/>
                  </a:cxn>
                  <a:cxn ang="0">
                    <a:pos x="42" y="3039"/>
                  </a:cxn>
                  <a:cxn ang="0">
                    <a:pos x="293" y="2898"/>
                  </a:cxn>
                  <a:cxn ang="0">
                    <a:pos x="274" y="2716"/>
                  </a:cxn>
                  <a:cxn ang="0">
                    <a:pos x="293" y="2455"/>
                  </a:cxn>
                  <a:cxn ang="0">
                    <a:pos x="312" y="2293"/>
                  </a:cxn>
                  <a:cxn ang="0">
                    <a:pos x="297" y="2128"/>
                  </a:cxn>
                  <a:cxn ang="0">
                    <a:pos x="267" y="2003"/>
                  </a:cxn>
                  <a:cxn ang="0">
                    <a:pos x="288" y="1859"/>
                  </a:cxn>
                  <a:cxn ang="0">
                    <a:pos x="253" y="1732"/>
                  </a:cxn>
                  <a:cxn ang="0">
                    <a:pos x="288" y="1518"/>
                  </a:cxn>
                  <a:cxn ang="0">
                    <a:pos x="276" y="1432"/>
                  </a:cxn>
                  <a:cxn ang="0">
                    <a:pos x="284" y="1326"/>
                  </a:cxn>
                  <a:cxn ang="0">
                    <a:pos x="253" y="1210"/>
                  </a:cxn>
                  <a:cxn ang="0">
                    <a:pos x="210" y="1140"/>
                  </a:cxn>
                  <a:cxn ang="0">
                    <a:pos x="200" y="1038"/>
                  </a:cxn>
                  <a:cxn ang="0">
                    <a:pos x="272" y="911"/>
                  </a:cxn>
                  <a:cxn ang="0">
                    <a:pos x="265" y="833"/>
                  </a:cxn>
                  <a:cxn ang="0">
                    <a:pos x="232" y="655"/>
                  </a:cxn>
                  <a:cxn ang="0">
                    <a:pos x="223" y="440"/>
                  </a:cxn>
                  <a:cxn ang="0">
                    <a:pos x="196" y="336"/>
                  </a:cxn>
                  <a:cxn ang="0">
                    <a:pos x="147" y="228"/>
                  </a:cxn>
                  <a:cxn ang="0">
                    <a:pos x="152" y="141"/>
                  </a:cxn>
                  <a:cxn ang="0">
                    <a:pos x="217" y="74"/>
                  </a:cxn>
                  <a:cxn ang="0">
                    <a:pos x="227" y="31"/>
                  </a:cxn>
                  <a:cxn ang="0">
                    <a:pos x="318" y="0"/>
                  </a:cxn>
                </a:cxnLst>
                <a:rect l="0" t="0" r="r" b="b"/>
                <a:pathLst>
                  <a:path w="1421" h="3297">
                    <a:moveTo>
                      <a:pt x="469" y="983"/>
                    </a:moveTo>
                    <a:lnTo>
                      <a:pt x="471" y="1006"/>
                    </a:lnTo>
                    <a:lnTo>
                      <a:pt x="474" y="1021"/>
                    </a:lnTo>
                    <a:lnTo>
                      <a:pt x="474" y="1032"/>
                    </a:lnTo>
                    <a:lnTo>
                      <a:pt x="490" y="1040"/>
                    </a:lnTo>
                    <a:lnTo>
                      <a:pt x="501" y="1049"/>
                    </a:lnTo>
                    <a:lnTo>
                      <a:pt x="511" y="1059"/>
                    </a:lnTo>
                    <a:lnTo>
                      <a:pt x="518" y="1068"/>
                    </a:lnTo>
                    <a:lnTo>
                      <a:pt x="520" y="1070"/>
                    </a:lnTo>
                    <a:lnTo>
                      <a:pt x="558" y="1068"/>
                    </a:lnTo>
                    <a:lnTo>
                      <a:pt x="554" y="1059"/>
                    </a:lnTo>
                    <a:lnTo>
                      <a:pt x="549" y="1053"/>
                    </a:lnTo>
                    <a:lnTo>
                      <a:pt x="547" y="1047"/>
                    </a:lnTo>
                    <a:lnTo>
                      <a:pt x="545" y="1042"/>
                    </a:lnTo>
                    <a:lnTo>
                      <a:pt x="543" y="1040"/>
                    </a:lnTo>
                    <a:lnTo>
                      <a:pt x="543" y="1038"/>
                    </a:lnTo>
                    <a:lnTo>
                      <a:pt x="528" y="1034"/>
                    </a:lnTo>
                    <a:lnTo>
                      <a:pt x="524" y="1013"/>
                    </a:lnTo>
                    <a:lnTo>
                      <a:pt x="535" y="1013"/>
                    </a:lnTo>
                    <a:lnTo>
                      <a:pt x="528" y="1002"/>
                    </a:lnTo>
                    <a:lnTo>
                      <a:pt x="524" y="996"/>
                    </a:lnTo>
                    <a:lnTo>
                      <a:pt x="522" y="990"/>
                    </a:lnTo>
                    <a:lnTo>
                      <a:pt x="520" y="985"/>
                    </a:lnTo>
                    <a:lnTo>
                      <a:pt x="520" y="983"/>
                    </a:lnTo>
                    <a:lnTo>
                      <a:pt x="469" y="983"/>
                    </a:lnTo>
                    <a:close/>
                    <a:moveTo>
                      <a:pt x="440" y="894"/>
                    </a:moveTo>
                    <a:lnTo>
                      <a:pt x="442" y="899"/>
                    </a:lnTo>
                    <a:lnTo>
                      <a:pt x="448" y="909"/>
                    </a:lnTo>
                    <a:lnTo>
                      <a:pt x="453" y="924"/>
                    </a:lnTo>
                    <a:lnTo>
                      <a:pt x="459" y="939"/>
                    </a:lnTo>
                    <a:lnTo>
                      <a:pt x="461" y="951"/>
                    </a:lnTo>
                    <a:lnTo>
                      <a:pt x="522" y="949"/>
                    </a:lnTo>
                    <a:lnTo>
                      <a:pt x="520" y="947"/>
                    </a:lnTo>
                    <a:lnTo>
                      <a:pt x="520" y="926"/>
                    </a:lnTo>
                    <a:lnTo>
                      <a:pt x="524" y="903"/>
                    </a:lnTo>
                    <a:lnTo>
                      <a:pt x="440" y="894"/>
                    </a:lnTo>
                    <a:close/>
                    <a:moveTo>
                      <a:pt x="318" y="0"/>
                    </a:moveTo>
                    <a:lnTo>
                      <a:pt x="320" y="0"/>
                    </a:lnTo>
                    <a:lnTo>
                      <a:pt x="320" y="4"/>
                    </a:lnTo>
                    <a:lnTo>
                      <a:pt x="318" y="6"/>
                    </a:lnTo>
                    <a:lnTo>
                      <a:pt x="314" y="14"/>
                    </a:lnTo>
                    <a:lnTo>
                      <a:pt x="312" y="21"/>
                    </a:lnTo>
                    <a:lnTo>
                      <a:pt x="309" y="25"/>
                    </a:lnTo>
                    <a:lnTo>
                      <a:pt x="307" y="27"/>
                    </a:lnTo>
                    <a:lnTo>
                      <a:pt x="305" y="31"/>
                    </a:lnTo>
                    <a:lnTo>
                      <a:pt x="337" y="23"/>
                    </a:lnTo>
                    <a:lnTo>
                      <a:pt x="328" y="42"/>
                    </a:lnTo>
                    <a:lnTo>
                      <a:pt x="335" y="52"/>
                    </a:lnTo>
                    <a:lnTo>
                      <a:pt x="349" y="50"/>
                    </a:lnTo>
                    <a:lnTo>
                      <a:pt x="341" y="67"/>
                    </a:lnTo>
                    <a:lnTo>
                      <a:pt x="343" y="74"/>
                    </a:lnTo>
                    <a:lnTo>
                      <a:pt x="343" y="80"/>
                    </a:lnTo>
                    <a:lnTo>
                      <a:pt x="341" y="86"/>
                    </a:lnTo>
                    <a:lnTo>
                      <a:pt x="341" y="88"/>
                    </a:lnTo>
                    <a:lnTo>
                      <a:pt x="337" y="93"/>
                    </a:lnTo>
                    <a:lnTo>
                      <a:pt x="366" y="124"/>
                    </a:lnTo>
                    <a:lnTo>
                      <a:pt x="385" y="154"/>
                    </a:lnTo>
                    <a:lnTo>
                      <a:pt x="396" y="181"/>
                    </a:lnTo>
                    <a:lnTo>
                      <a:pt x="398" y="205"/>
                    </a:lnTo>
                    <a:lnTo>
                      <a:pt x="394" y="224"/>
                    </a:lnTo>
                    <a:lnTo>
                      <a:pt x="387" y="241"/>
                    </a:lnTo>
                    <a:lnTo>
                      <a:pt x="377" y="256"/>
                    </a:lnTo>
                    <a:lnTo>
                      <a:pt x="364" y="266"/>
                    </a:lnTo>
                    <a:lnTo>
                      <a:pt x="356" y="275"/>
                    </a:lnTo>
                    <a:lnTo>
                      <a:pt x="347" y="279"/>
                    </a:lnTo>
                    <a:lnTo>
                      <a:pt x="345" y="281"/>
                    </a:lnTo>
                    <a:lnTo>
                      <a:pt x="335" y="294"/>
                    </a:lnTo>
                    <a:lnTo>
                      <a:pt x="333" y="304"/>
                    </a:lnTo>
                    <a:lnTo>
                      <a:pt x="333" y="313"/>
                    </a:lnTo>
                    <a:lnTo>
                      <a:pt x="335" y="317"/>
                    </a:lnTo>
                    <a:lnTo>
                      <a:pt x="347" y="353"/>
                    </a:lnTo>
                    <a:lnTo>
                      <a:pt x="354" y="389"/>
                    </a:lnTo>
                    <a:lnTo>
                      <a:pt x="351" y="427"/>
                    </a:lnTo>
                    <a:lnTo>
                      <a:pt x="347" y="461"/>
                    </a:lnTo>
                    <a:lnTo>
                      <a:pt x="347" y="492"/>
                    </a:lnTo>
                    <a:lnTo>
                      <a:pt x="349" y="526"/>
                    </a:lnTo>
                    <a:lnTo>
                      <a:pt x="356" y="575"/>
                    </a:lnTo>
                    <a:lnTo>
                      <a:pt x="364" y="605"/>
                    </a:lnTo>
                    <a:lnTo>
                      <a:pt x="373" y="638"/>
                    </a:lnTo>
                    <a:lnTo>
                      <a:pt x="381" y="679"/>
                    </a:lnTo>
                    <a:lnTo>
                      <a:pt x="387" y="719"/>
                    </a:lnTo>
                    <a:lnTo>
                      <a:pt x="396" y="759"/>
                    </a:lnTo>
                    <a:lnTo>
                      <a:pt x="400" y="793"/>
                    </a:lnTo>
                    <a:lnTo>
                      <a:pt x="404" y="822"/>
                    </a:lnTo>
                    <a:lnTo>
                      <a:pt x="408" y="841"/>
                    </a:lnTo>
                    <a:lnTo>
                      <a:pt x="408" y="848"/>
                    </a:lnTo>
                    <a:lnTo>
                      <a:pt x="539" y="848"/>
                    </a:lnTo>
                    <a:lnTo>
                      <a:pt x="541" y="839"/>
                    </a:lnTo>
                    <a:lnTo>
                      <a:pt x="547" y="827"/>
                    </a:lnTo>
                    <a:lnTo>
                      <a:pt x="558" y="814"/>
                    </a:lnTo>
                    <a:lnTo>
                      <a:pt x="564" y="806"/>
                    </a:lnTo>
                    <a:lnTo>
                      <a:pt x="568" y="801"/>
                    </a:lnTo>
                    <a:lnTo>
                      <a:pt x="448" y="641"/>
                    </a:lnTo>
                    <a:lnTo>
                      <a:pt x="604" y="782"/>
                    </a:lnTo>
                    <a:lnTo>
                      <a:pt x="621" y="770"/>
                    </a:lnTo>
                    <a:lnTo>
                      <a:pt x="638" y="761"/>
                    </a:lnTo>
                    <a:lnTo>
                      <a:pt x="653" y="757"/>
                    </a:lnTo>
                    <a:lnTo>
                      <a:pt x="659" y="755"/>
                    </a:lnTo>
                    <a:lnTo>
                      <a:pt x="669" y="556"/>
                    </a:lnTo>
                    <a:lnTo>
                      <a:pt x="699" y="759"/>
                    </a:lnTo>
                    <a:lnTo>
                      <a:pt x="709" y="761"/>
                    </a:lnTo>
                    <a:lnTo>
                      <a:pt x="722" y="765"/>
                    </a:lnTo>
                    <a:lnTo>
                      <a:pt x="737" y="770"/>
                    </a:lnTo>
                    <a:lnTo>
                      <a:pt x="747" y="774"/>
                    </a:lnTo>
                    <a:lnTo>
                      <a:pt x="751" y="776"/>
                    </a:lnTo>
                    <a:lnTo>
                      <a:pt x="890" y="634"/>
                    </a:lnTo>
                    <a:lnTo>
                      <a:pt x="785" y="797"/>
                    </a:lnTo>
                    <a:lnTo>
                      <a:pt x="796" y="810"/>
                    </a:lnTo>
                    <a:lnTo>
                      <a:pt x="806" y="825"/>
                    </a:lnTo>
                    <a:lnTo>
                      <a:pt x="812" y="835"/>
                    </a:lnTo>
                    <a:lnTo>
                      <a:pt x="815" y="839"/>
                    </a:lnTo>
                    <a:lnTo>
                      <a:pt x="998" y="784"/>
                    </a:lnTo>
                    <a:lnTo>
                      <a:pt x="827" y="873"/>
                    </a:lnTo>
                    <a:lnTo>
                      <a:pt x="831" y="888"/>
                    </a:lnTo>
                    <a:lnTo>
                      <a:pt x="834" y="903"/>
                    </a:lnTo>
                    <a:lnTo>
                      <a:pt x="836" y="916"/>
                    </a:lnTo>
                    <a:lnTo>
                      <a:pt x="836" y="920"/>
                    </a:lnTo>
                    <a:lnTo>
                      <a:pt x="1029" y="937"/>
                    </a:lnTo>
                    <a:lnTo>
                      <a:pt x="836" y="951"/>
                    </a:lnTo>
                    <a:lnTo>
                      <a:pt x="836" y="990"/>
                    </a:lnTo>
                    <a:lnTo>
                      <a:pt x="840" y="992"/>
                    </a:lnTo>
                    <a:lnTo>
                      <a:pt x="842" y="1000"/>
                    </a:lnTo>
                    <a:lnTo>
                      <a:pt x="827" y="1006"/>
                    </a:lnTo>
                    <a:lnTo>
                      <a:pt x="827" y="1021"/>
                    </a:lnTo>
                    <a:lnTo>
                      <a:pt x="829" y="1034"/>
                    </a:lnTo>
                    <a:lnTo>
                      <a:pt x="831" y="1045"/>
                    </a:lnTo>
                    <a:lnTo>
                      <a:pt x="834" y="1049"/>
                    </a:lnTo>
                    <a:lnTo>
                      <a:pt x="840" y="1068"/>
                    </a:lnTo>
                    <a:lnTo>
                      <a:pt x="846" y="1089"/>
                    </a:lnTo>
                    <a:lnTo>
                      <a:pt x="846" y="1108"/>
                    </a:lnTo>
                    <a:lnTo>
                      <a:pt x="844" y="1116"/>
                    </a:lnTo>
                    <a:lnTo>
                      <a:pt x="840" y="1142"/>
                    </a:lnTo>
                    <a:lnTo>
                      <a:pt x="836" y="1148"/>
                    </a:lnTo>
                    <a:lnTo>
                      <a:pt x="842" y="1155"/>
                    </a:lnTo>
                    <a:lnTo>
                      <a:pt x="846" y="1165"/>
                    </a:lnTo>
                    <a:lnTo>
                      <a:pt x="850" y="1182"/>
                    </a:lnTo>
                    <a:lnTo>
                      <a:pt x="859" y="1212"/>
                    </a:lnTo>
                    <a:lnTo>
                      <a:pt x="865" y="1218"/>
                    </a:lnTo>
                    <a:lnTo>
                      <a:pt x="907" y="1239"/>
                    </a:lnTo>
                    <a:lnTo>
                      <a:pt x="941" y="1267"/>
                    </a:lnTo>
                    <a:lnTo>
                      <a:pt x="968" y="1296"/>
                    </a:lnTo>
                    <a:lnTo>
                      <a:pt x="987" y="1328"/>
                    </a:lnTo>
                    <a:lnTo>
                      <a:pt x="1002" y="1360"/>
                    </a:lnTo>
                    <a:lnTo>
                      <a:pt x="1012" y="1389"/>
                    </a:lnTo>
                    <a:lnTo>
                      <a:pt x="1017" y="1417"/>
                    </a:lnTo>
                    <a:lnTo>
                      <a:pt x="1021" y="1438"/>
                    </a:lnTo>
                    <a:lnTo>
                      <a:pt x="1021" y="1457"/>
                    </a:lnTo>
                    <a:lnTo>
                      <a:pt x="1080" y="1544"/>
                    </a:lnTo>
                    <a:lnTo>
                      <a:pt x="1101" y="1546"/>
                    </a:lnTo>
                    <a:lnTo>
                      <a:pt x="1116" y="1550"/>
                    </a:lnTo>
                    <a:lnTo>
                      <a:pt x="1126" y="1554"/>
                    </a:lnTo>
                    <a:lnTo>
                      <a:pt x="1130" y="1556"/>
                    </a:lnTo>
                    <a:lnTo>
                      <a:pt x="1227" y="1430"/>
                    </a:lnTo>
                    <a:lnTo>
                      <a:pt x="1398" y="1425"/>
                    </a:lnTo>
                    <a:lnTo>
                      <a:pt x="1421" y="1453"/>
                    </a:lnTo>
                    <a:lnTo>
                      <a:pt x="1381" y="1527"/>
                    </a:lnTo>
                    <a:lnTo>
                      <a:pt x="1398" y="1567"/>
                    </a:lnTo>
                    <a:lnTo>
                      <a:pt x="1377" y="1635"/>
                    </a:lnTo>
                    <a:lnTo>
                      <a:pt x="1356" y="1688"/>
                    </a:lnTo>
                    <a:lnTo>
                      <a:pt x="1337" y="1730"/>
                    </a:lnTo>
                    <a:lnTo>
                      <a:pt x="1318" y="1762"/>
                    </a:lnTo>
                    <a:lnTo>
                      <a:pt x="1299" y="1783"/>
                    </a:lnTo>
                    <a:lnTo>
                      <a:pt x="1282" y="1800"/>
                    </a:lnTo>
                    <a:lnTo>
                      <a:pt x="1267" y="1808"/>
                    </a:lnTo>
                    <a:lnTo>
                      <a:pt x="1257" y="1812"/>
                    </a:lnTo>
                    <a:lnTo>
                      <a:pt x="1248" y="1815"/>
                    </a:lnTo>
                    <a:lnTo>
                      <a:pt x="1240" y="1815"/>
                    </a:lnTo>
                    <a:lnTo>
                      <a:pt x="1242" y="1825"/>
                    </a:lnTo>
                    <a:lnTo>
                      <a:pt x="1242" y="1844"/>
                    </a:lnTo>
                    <a:lnTo>
                      <a:pt x="1240" y="1865"/>
                    </a:lnTo>
                    <a:lnTo>
                      <a:pt x="1238" y="1891"/>
                    </a:lnTo>
                    <a:lnTo>
                      <a:pt x="1236" y="1914"/>
                    </a:lnTo>
                    <a:lnTo>
                      <a:pt x="1233" y="1935"/>
                    </a:lnTo>
                    <a:lnTo>
                      <a:pt x="1231" y="1948"/>
                    </a:lnTo>
                    <a:lnTo>
                      <a:pt x="1231" y="1954"/>
                    </a:lnTo>
                    <a:lnTo>
                      <a:pt x="1223" y="1994"/>
                    </a:lnTo>
                    <a:lnTo>
                      <a:pt x="1212" y="2024"/>
                    </a:lnTo>
                    <a:lnTo>
                      <a:pt x="1200" y="2045"/>
                    </a:lnTo>
                    <a:lnTo>
                      <a:pt x="1187" y="2058"/>
                    </a:lnTo>
                    <a:lnTo>
                      <a:pt x="1175" y="2064"/>
                    </a:lnTo>
                    <a:lnTo>
                      <a:pt x="1164" y="2068"/>
                    </a:lnTo>
                    <a:lnTo>
                      <a:pt x="1156" y="2068"/>
                    </a:lnTo>
                    <a:lnTo>
                      <a:pt x="1149" y="2066"/>
                    </a:lnTo>
                    <a:lnTo>
                      <a:pt x="1147" y="2066"/>
                    </a:lnTo>
                    <a:lnTo>
                      <a:pt x="1151" y="2083"/>
                    </a:lnTo>
                    <a:lnTo>
                      <a:pt x="1158" y="2111"/>
                    </a:lnTo>
                    <a:lnTo>
                      <a:pt x="1162" y="2145"/>
                    </a:lnTo>
                    <a:lnTo>
                      <a:pt x="1164" y="2185"/>
                    </a:lnTo>
                    <a:lnTo>
                      <a:pt x="1168" y="2227"/>
                    </a:lnTo>
                    <a:lnTo>
                      <a:pt x="1172" y="2271"/>
                    </a:lnTo>
                    <a:lnTo>
                      <a:pt x="1175" y="2312"/>
                    </a:lnTo>
                    <a:lnTo>
                      <a:pt x="1177" y="2348"/>
                    </a:lnTo>
                    <a:lnTo>
                      <a:pt x="1177" y="2377"/>
                    </a:lnTo>
                    <a:lnTo>
                      <a:pt x="1179" y="2396"/>
                    </a:lnTo>
                    <a:lnTo>
                      <a:pt x="1179" y="2403"/>
                    </a:lnTo>
                    <a:lnTo>
                      <a:pt x="1156" y="2434"/>
                    </a:lnTo>
                    <a:lnTo>
                      <a:pt x="1164" y="2510"/>
                    </a:lnTo>
                    <a:lnTo>
                      <a:pt x="1141" y="2546"/>
                    </a:lnTo>
                    <a:lnTo>
                      <a:pt x="1156" y="2711"/>
                    </a:lnTo>
                    <a:lnTo>
                      <a:pt x="1118" y="2762"/>
                    </a:lnTo>
                    <a:lnTo>
                      <a:pt x="1122" y="2800"/>
                    </a:lnTo>
                    <a:lnTo>
                      <a:pt x="1128" y="2838"/>
                    </a:lnTo>
                    <a:lnTo>
                      <a:pt x="1132" y="2874"/>
                    </a:lnTo>
                    <a:lnTo>
                      <a:pt x="1137" y="2908"/>
                    </a:lnTo>
                    <a:lnTo>
                      <a:pt x="1141" y="2938"/>
                    </a:lnTo>
                    <a:lnTo>
                      <a:pt x="1145" y="2961"/>
                    </a:lnTo>
                    <a:lnTo>
                      <a:pt x="1147" y="2976"/>
                    </a:lnTo>
                    <a:lnTo>
                      <a:pt x="1147" y="2982"/>
                    </a:lnTo>
                    <a:lnTo>
                      <a:pt x="1200" y="3005"/>
                    </a:lnTo>
                    <a:lnTo>
                      <a:pt x="1208" y="3101"/>
                    </a:lnTo>
                    <a:lnTo>
                      <a:pt x="1263" y="3130"/>
                    </a:lnTo>
                    <a:lnTo>
                      <a:pt x="1263" y="3297"/>
                    </a:lnTo>
                    <a:lnTo>
                      <a:pt x="0" y="3297"/>
                    </a:lnTo>
                    <a:lnTo>
                      <a:pt x="0" y="3149"/>
                    </a:lnTo>
                    <a:lnTo>
                      <a:pt x="40" y="3130"/>
                    </a:lnTo>
                    <a:lnTo>
                      <a:pt x="42" y="3039"/>
                    </a:lnTo>
                    <a:lnTo>
                      <a:pt x="124" y="2989"/>
                    </a:lnTo>
                    <a:lnTo>
                      <a:pt x="265" y="2982"/>
                    </a:lnTo>
                    <a:lnTo>
                      <a:pt x="282" y="2955"/>
                    </a:lnTo>
                    <a:lnTo>
                      <a:pt x="290" y="2931"/>
                    </a:lnTo>
                    <a:lnTo>
                      <a:pt x="293" y="2912"/>
                    </a:lnTo>
                    <a:lnTo>
                      <a:pt x="293" y="2898"/>
                    </a:lnTo>
                    <a:lnTo>
                      <a:pt x="290" y="2889"/>
                    </a:lnTo>
                    <a:lnTo>
                      <a:pt x="288" y="2887"/>
                    </a:lnTo>
                    <a:lnTo>
                      <a:pt x="280" y="2853"/>
                    </a:lnTo>
                    <a:lnTo>
                      <a:pt x="276" y="2811"/>
                    </a:lnTo>
                    <a:lnTo>
                      <a:pt x="274" y="2764"/>
                    </a:lnTo>
                    <a:lnTo>
                      <a:pt x="274" y="2716"/>
                    </a:lnTo>
                    <a:lnTo>
                      <a:pt x="278" y="2618"/>
                    </a:lnTo>
                    <a:lnTo>
                      <a:pt x="282" y="2576"/>
                    </a:lnTo>
                    <a:lnTo>
                      <a:pt x="286" y="2538"/>
                    </a:lnTo>
                    <a:lnTo>
                      <a:pt x="288" y="2508"/>
                    </a:lnTo>
                    <a:lnTo>
                      <a:pt x="293" y="2487"/>
                    </a:lnTo>
                    <a:lnTo>
                      <a:pt x="293" y="2455"/>
                    </a:lnTo>
                    <a:lnTo>
                      <a:pt x="295" y="2426"/>
                    </a:lnTo>
                    <a:lnTo>
                      <a:pt x="297" y="2394"/>
                    </a:lnTo>
                    <a:lnTo>
                      <a:pt x="301" y="2362"/>
                    </a:lnTo>
                    <a:lnTo>
                      <a:pt x="305" y="2333"/>
                    </a:lnTo>
                    <a:lnTo>
                      <a:pt x="309" y="2307"/>
                    </a:lnTo>
                    <a:lnTo>
                      <a:pt x="312" y="2293"/>
                    </a:lnTo>
                    <a:lnTo>
                      <a:pt x="314" y="2286"/>
                    </a:lnTo>
                    <a:lnTo>
                      <a:pt x="314" y="2210"/>
                    </a:lnTo>
                    <a:lnTo>
                      <a:pt x="312" y="2200"/>
                    </a:lnTo>
                    <a:lnTo>
                      <a:pt x="309" y="2183"/>
                    </a:lnTo>
                    <a:lnTo>
                      <a:pt x="303" y="2157"/>
                    </a:lnTo>
                    <a:lnTo>
                      <a:pt x="297" y="2128"/>
                    </a:lnTo>
                    <a:lnTo>
                      <a:pt x="293" y="2098"/>
                    </a:lnTo>
                    <a:lnTo>
                      <a:pt x="286" y="2070"/>
                    </a:lnTo>
                    <a:lnTo>
                      <a:pt x="280" y="2047"/>
                    </a:lnTo>
                    <a:lnTo>
                      <a:pt x="278" y="2032"/>
                    </a:lnTo>
                    <a:lnTo>
                      <a:pt x="276" y="2026"/>
                    </a:lnTo>
                    <a:lnTo>
                      <a:pt x="267" y="2003"/>
                    </a:lnTo>
                    <a:lnTo>
                      <a:pt x="265" y="1975"/>
                    </a:lnTo>
                    <a:lnTo>
                      <a:pt x="267" y="1948"/>
                    </a:lnTo>
                    <a:lnTo>
                      <a:pt x="272" y="1920"/>
                    </a:lnTo>
                    <a:lnTo>
                      <a:pt x="278" y="1895"/>
                    </a:lnTo>
                    <a:lnTo>
                      <a:pt x="284" y="1874"/>
                    </a:lnTo>
                    <a:lnTo>
                      <a:pt x="288" y="1859"/>
                    </a:lnTo>
                    <a:lnTo>
                      <a:pt x="290" y="1855"/>
                    </a:lnTo>
                    <a:lnTo>
                      <a:pt x="274" y="1844"/>
                    </a:lnTo>
                    <a:lnTo>
                      <a:pt x="261" y="1825"/>
                    </a:lnTo>
                    <a:lnTo>
                      <a:pt x="255" y="1798"/>
                    </a:lnTo>
                    <a:lnTo>
                      <a:pt x="253" y="1766"/>
                    </a:lnTo>
                    <a:lnTo>
                      <a:pt x="253" y="1732"/>
                    </a:lnTo>
                    <a:lnTo>
                      <a:pt x="255" y="1694"/>
                    </a:lnTo>
                    <a:lnTo>
                      <a:pt x="259" y="1654"/>
                    </a:lnTo>
                    <a:lnTo>
                      <a:pt x="267" y="1616"/>
                    </a:lnTo>
                    <a:lnTo>
                      <a:pt x="274" y="1580"/>
                    </a:lnTo>
                    <a:lnTo>
                      <a:pt x="282" y="1546"/>
                    </a:lnTo>
                    <a:lnTo>
                      <a:pt x="288" y="1518"/>
                    </a:lnTo>
                    <a:lnTo>
                      <a:pt x="293" y="1495"/>
                    </a:lnTo>
                    <a:lnTo>
                      <a:pt x="297" y="1480"/>
                    </a:lnTo>
                    <a:lnTo>
                      <a:pt x="299" y="1476"/>
                    </a:lnTo>
                    <a:lnTo>
                      <a:pt x="286" y="1468"/>
                    </a:lnTo>
                    <a:lnTo>
                      <a:pt x="278" y="1453"/>
                    </a:lnTo>
                    <a:lnTo>
                      <a:pt x="276" y="1432"/>
                    </a:lnTo>
                    <a:lnTo>
                      <a:pt x="280" y="1389"/>
                    </a:lnTo>
                    <a:lnTo>
                      <a:pt x="286" y="1372"/>
                    </a:lnTo>
                    <a:lnTo>
                      <a:pt x="288" y="1360"/>
                    </a:lnTo>
                    <a:lnTo>
                      <a:pt x="290" y="1356"/>
                    </a:lnTo>
                    <a:lnTo>
                      <a:pt x="286" y="1343"/>
                    </a:lnTo>
                    <a:lnTo>
                      <a:pt x="284" y="1326"/>
                    </a:lnTo>
                    <a:lnTo>
                      <a:pt x="284" y="1309"/>
                    </a:lnTo>
                    <a:lnTo>
                      <a:pt x="269" y="1307"/>
                    </a:lnTo>
                    <a:lnTo>
                      <a:pt x="261" y="1294"/>
                    </a:lnTo>
                    <a:lnTo>
                      <a:pt x="255" y="1275"/>
                    </a:lnTo>
                    <a:lnTo>
                      <a:pt x="253" y="1254"/>
                    </a:lnTo>
                    <a:lnTo>
                      <a:pt x="253" y="1210"/>
                    </a:lnTo>
                    <a:lnTo>
                      <a:pt x="255" y="1191"/>
                    </a:lnTo>
                    <a:lnTo>
                      <a:pt x="257" y="1176"/>
                    </a:lnTo>
                    <a:lnTo>
                      <a:pt x="257" y="1171"/>
                    </a:lnTo>
                    <a:lnTo>
                      <a:pt x="238" y="1167"/>
                    </a:lnTo>
                    <a:lnTo>
                      <a:pt x="223" y="1155"/>
                    </a:lnTo>
                    <a:lnTo>
                      <a:pt x="210" y="1140"/>
                    </a:lnTo>
                    <a:lnTo>
                      <a:pt x="202" y="1121"/>
                    </a:lnTo>
                    <a:lnTo>
                      <a:pt x="194" y="1106"/>
                    </a:lnTo>
                    <a:lnTo>
                      <a:pt x="192" y="1093"/>
                    </a:lnTo>
                    <a:lnTo>
                      <a:pt x="189" y="1089"/>
                    </a:lnTo>
                    <a:lnTo>
                      <a:pt x="192" y="1064"/>
                    </a:lnTo>
                    <a:lnTo>
                      <a:pt x="200" y="1038"/>
                    </a:lnTo>
                    <a:lnTo>
                      <a:pt x="210" y="1011"/>
                    </a:lnTo>
                    <a:lnTo>
                      <a:pt x="225" y="985"/>
                    </a:lnTo>
                    <a:lnTo>
                      <a:pt x="238" y="960"/>
                    </a:lnTo>
                    <a:lnTo>
                      <a:pt x="253" y="939"/>
                    </a:lnTo>
                    <a:lnTo>
                      <a:pt x="263" y="922"/>
                    </a:lnTo>
                    <a:lnTo>
                      <a:pt x="272" y="911"/>
                    </a:lnTo>
                    <a:lnTo>
                      <a:pt x="274" y="907"/>
                    </a:lnTo>
                    <a:lnTo>
                      <a:pt x="276" y="894"/>
                    </a:lnTo>
                    <a:lnTo>
                      <a:pt x="274" y="880"/>
                    </a:lnTo>
                    <a:lnTo>
                      <a:pt x="272" y="863"/>
                    </a:lnTo>
                    <a:lnTo>
                      <a:pt x="267" y="846"/>
                    </a:lnTo>
                    <a:lnTo>
                      <a:pt x="265" y="833"/>
                    </a:lnTo>
                    <a:lnTo>
                      <a:pt x="259" y="808"/>
                    </a:lnTo>
                    <a:lnTo>
                      <a:pt x="250" y="780"/>
                    </a:lnTo>
                    <a:lnTo>
                      <a:pt x="242" y="755"/>
                    </a:lnTo>
                    <a:lnTo>
                      <a:pt x="238" y="727"/>
                    </a:lnTo>
                    <a:lnTo>
                      <a:pt x="234" y="702"/>
                    </a:lnTo>
                    <a:lnTo>
                      <a:pt x="232" y="655"/>
                    </a:lnTo>
                    <a:lnTo>
                      <a:pt x="232" y="566"/>
                    </a:lnTo>
                    <a:lnTo>
                      <a:pt x="234" y="545"/>
                    </a:lnTo>
                    <a:lnTo>
                      <a:pt x="236" y="522"/>
                    </a:lnTo>
                    <a:lnTo>
                      <a:pt x="234" y="501"/>
                    </a:lnTo>
                    <a:lnTo>
                      <a:pt x="225" y="459"/>
                    </a:lnTo>
                    <a:lnTo>
                      <a:pt x="223" y="440"/>
                    </a:lnTo>
                    <a:lnTo>
                      <a:pt x="221" y="427"/>
                    </a:lnTo>
                    <a:lnTo>
                      <a:pt x="221" y="421"/>
                    </a:lnTo>
                    <a:lnTo>
                      <a:pt x="213" y="395"/>
                    </a:lnTo>
                    <a:lnTo>
                      <a:pt x="202" y="370"/>
                    </a:lnTo>
                    <a:lnTo>
                      <a:pt x="196" y="344"/>
                    </a:lnTo>
                    <a:lnTo>
                      <a:pt x="196" y="336"/>
                    </a:lnTo>
                    <a:lnTo>
                      <a:pt x="200" y="306"/>
                    </a:lnTo>
                    <a:lnTo>
                      <a:pt x="200" y="291"/>
                    </a:lnTo>
                    <a:lnTo>
                      <a:pt x="198" y="285"/>
                    </a:lnTo>
                    <a:lnTo>
                      <a:pt x="173" y="268"/>
                    </a:lnTo>
                    <a:lnTo>
                      <a:pt x="156" y="249"/>
                    </a:lnTo>
                    <a:lnTo>
                      <a:pt x="147" y="228"/>
                    </a:lnTo>
                    <a:lnTo>
                      <a:pt x="143" y="207"/>
                    </a:lnTo>
                    <a:lnTo>
                      <a:pt x="141" y="186"/>
                    </a:lnTo>
                    <a:lnTo>
                      <a:pt x="143" y="169"/>
                    </a:lnTo>
                    <a:lnTo>
                      <a:pt x="147" y="154"/>
                    </a:lnTo>
                    <a:lnTo>
                      <a:pt x="149" y="146"/>
                    </a:lnTo>
                    <a:lnTo>
                      <a:pt x="152" y="141"/>
                    </a:lnTo>
                    <a:lnTo>
                      <a:pt x="162" y="116"/>
                    </a:lnTo>
                    <a:lnTo>
                      <a:pt x="177" y="99"/>
                    </a:lnTo>
                    <a:lnTo>
                      <a:pt x="189" y="86"/>
                    </a:lnTo>
                    <a:lnTo>
                      <a:pt x="204" y="78"/>
                    </a:lnTo>
                    <a:lnTo>
                      <a:pt x="213" y="74"/>
                    </a:lnTo>
                    <a:lnTo>
                      <a:pt x="217" y="74"/>
                    </a:lnTo>
                    <a:lnTo>
                      <a:pt x="217" y="69"/>
                    </a:lnTo>
                    <a:lnTo>
                      <a:pt x="219" y="63"/>
                    </a:lnTo>
                    <a:lnTo>
                      <a:pt x="219" y="59"/>
                    </a:lnTo>
                    <a:lnTo>
                      <a:pt x="221" y="52"/>
                    </a:lnTo>
                    <a:lnTo>
                      <a:pt x="221" y="48"/>
                    </a:lnTo>
                    <a:lnTo>
                      <a:pt x="227" y="31"/>
                    </a:lnTo>
                    <a:lnTo>
                      <a:pt x="236" y="25"/>
                    </a:lnTo>
                    <a:lnTo>
                      <a:pt x="257" y="12"/>
                    </a:lnTo>
                    <a:lnTo>
                      <a:pt x="265" y="10"/>
                    </a:lnTo>
                    <a:lnTo>
                      <a:pt x="269" y="8"/>
                    </a:lnTo>
                    <a:lnTo>
                      <a:pt x="274" y="19"/>
                    </a:lnTo>
                    <a:lnTo>
                      <a:pt x="318"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a:p>
            </p:txBody>
          </p:sp>
        </p:grpSp>
      </p:grpSp>
      <p:sp>
        <p:nvSpPr>
          <p:cNvPr id="27" name="Rounded Rectangle 26">
            <a:extLst>
              <a:ext uri="{FF2B5EF4-FFF2-40B4-BE49-F238E27FC236}">
                <a16:creationId xmlns:a16="http://schemas.microsoft.com/office/drawing/2014/main" id="{22C13F97-8FA1-FF24-FAA4-2B3FC1B401DC}"/>
              </a:ext>
            </a:extLst>
          </p:cNvPr>
          <p:cNvSpPr/>
          <p:nvPr/>
        </p:nvSpPr>
        <p:spPr>
          <a:xfrm>
            <a:off x="0" y="5857851"/>
            <a:ext cx="12188825" cy="752270"/>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From the above , we can clearly see that there are trends around location based off complaint type and thus, this could be used to predict the complaint type based off the neighborhood data</a:t>
            </a:r>
          </a:p>
        </p:txBody>
      </p:sp>
      <p:pic>
        <p:nvPicPr>
          <p:cNvPr id="4" name="Picture 3" descr="Diagram&#10;&#10;Description automatically generated">
            <a:extLst>
              <a:ext uri="{FF2B5EF4-FFF2-40B4-BE49-F238E27FC236}">
                <a16:creationId xmlns:a16="http://schemas.microsoft.com/office/drawing/2014/main" id="{DFEA3BA0-761C-0E20-63E6-23DCFEB786B6}"/>
              </a:ext>
            </a:extLst>
          </p:cNvPr>
          <p:cNvPicPr>
            <a:picLocks noChangeAspect="1"/>
          </p:cNvPicPr>
          <p:nvPr/>
        </p:nvPicPr>
        <p:blipFill>
          <a:blip r:embed="rId2"/>
          <a:stretch>
            <a:fillRect/>
          </a:stretch>
        </p:blipFill>
        <p:spPr>
          <a:xfrm>
            <a:off x="2677206" y="985720"/>
            <a:ext cx="3288584" cy="2268347"/>
          </a:xfrm>
          <a:prstGeom prst="rect">
            <a:avLst/>
          </a:prstGeom>
        </p:spPr>
      </p:pic>
      <p:pic>
        <p:nvPicPr>
          <p:cNvPr id="5" name="Google Shape;315;g1a6728a758b_0_23">
            <a:extLst>
              <a:ext uri="{FF2B5EF4-FFF2-40B4-BE49-F238E27FC236}">
                <a16:creationId xmlns:a16="http://schemas.microsoft.com/office/drawing/2014/main" id="{A8875FE7-426C-1245-8EA5-66AB61BBF9BF}"/>
              </a:ext>
            </a:extLst>
          </p:cNvPr>
          <p:cNvPicPr preferRelativeResize="0"/>
          <p:nvPr/>
        </p:nvPicPr>
        <p:blipFill>
          <a:blip r:embed="rId3">
            <a:alphaModFix/>
          </a:blip>
          <a:stretch>
            <a:fillRect/>
          </a:stretch>
        </p:blipFill>
        <p:spPr>
          <a:xfrm>
            <a:off x="6172049" y="985720"/>
            <a:ext cx="3288584" cy="2268348"/>
          </a:xfrm>
          <a:prstGeom prst="rect">
            <a:avLst/>
          </a:prstGeom>
          <a:noFill/>
          <a:ln>
            <a:noFill/>
          </a:ln>
        </p:spPr>
      </p:pic>
      <p:pic>
        <p:nvPicPr>
          <p:cNvPr id="11" name="Picture 10" descr="Diagram&#10;&#10;Description automatically generated">
            <a:extLst>
              <a:ext uri="{FF2B5EF4-FFF2-40B4-BE49-F238E27FC236}">
                <a16:creationId xmlns:a16="http://schemas.microsoft.com/office/drawing/2014/main" id="{C8CCE6AF-094E-6F36-AD49-1AE9CFA1DA35}"/>
              </a:ext>
            </a:extLst>
          </p:cNvPr>
          <p:cNvPicPr>
            <a:picLocks noChangeAspect="1"/>
          </p:cNvPicPr>
          <p:nvPr/>
        </p:nvPicPr>
        <p:blipFill>
          <a:blip r:embed="rId4"/>
          <a:stretch>
            <a:fillRect/>
          </a:stretch>
        </p:blipFill>
        <p:spPr>
          <a:xfrm>
            <a:off x="2677206" y="3373916"/>
            <a:ext cx="3288584" cy="2412702"/>
          </a:xfrm>
          <a:prstGeom prst="rect">
            <a:avLst/>
          </a:prstGeom>
        </p:spPr>
      </p:pic>
      <p:pic>
        <p:nvPicPr>
          <p:cNvPr id="17" name="Picture 16">
            <a:extLst>
              <a:ext uri="{FF2B5EF4-FFF2-40B4-BE49-F238E27FC236}">
                <a16:creationId xmlns:a16="http://schemas.microsoft.com/office/drawing/2014/main" id="{7EA4F216-C853-2706-EA4B-5D748810C19C}"/>
              </a:ext>
            </a:extLst>
          </p:cNvPr>
          <p:cNvPicPr>
            <a:picLocks noChangeAspect="1"/>
          </p:cNvPicPr>
          <p:nvPr/>
        </p:nvPicPr>
        <p:blipFill>
          <a:blip r:embed="rId5"/>
          <a:stretch>
            <a:fillRect/>
          </a:stretch>
        </p:blipFill>
        <p:spPr>
          <a:xfrm>
            <a:off x="6172049" y="3373917"/>
            <a:ext cx="3288584" cy="2412702"/>
          </a:xfrm>
          <a:prstGeom prst="rect">
            <a:avLst/>
          </a:prstGeom>
        </p:spPr>
      </p:pic>
      <p:graphicFrame>
        <p:nvGraphicFramePr>
          <p:cNvPr id="18" name="Table 17">
            <a:extLst>
              <a:ext uri="{FF2B5EF4-FFF2-40B4-BE49-F238E27FC236}">
                <a16:creationId xmlns:a16="http://schemas.microsoft.com/office/drawing/2014/main" id="{0C9004CA-4252-0B55-3589-9E149D1CB87D}"/>
              </a:ext>
            </a:extLst>
          </p:cNvPr>
          <p:cNvGraphicFramePr>
            <a:graphicFrameLocks noGrp="1"/>
          </p:cNvGraphicFramePr>
          <p:nvPr>
            <p:extLst>
              <p:ext uri="{D42A27DB-BD31-4B8C-83A1-F6EECF244321}">
                <p14:modId xmlns:p14="http://schemas.microsoft.com/office/powerpoint/2010/main" val="3333462874"/>
              </p:ext>
            </p:extLst>
          </p:nvPr>
        </p:nvGraphicFramePr>
        <p:xfrm>
          <a:off x="204771" y="1448598"/>
          <a:ext cx="2357717" cy="1238263"/>
        </p:xfrm>
        <a:graphic>
          <a:graphicData uri="http://schemas.openxmlformats.org/drawingml/2006/table">
            <a:tbl>
              <a:tblPr firstRow="1" bandRow="1"/>
              <a:tblGrid>
                <a:gridCol w="2357717">
                  <a:extLst>
                    <a:ext uri="{9D8B030D-6E8A-4147-A177-3AD203B41FA5}">
                      <a16:colId xmlns:a16="http://schemas.microsoft.com/office/drawing/2014/main" val="20000"/>
                    </a:ext>
                  </a:extLst>
                </a:gridCol>
              </a:tblGrid>
              <a:tr h="311597">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l">
                        <a:lnSpc>
                          <a:spcPct val="80000"/>
                        </a:lnSpc>
                      </a:pPr>
                      <a:r>
                        <a:rPr lang="en-US" sz="1400" b="0" dirty="0">
                          <a:solidFill>
                            <a:schemeClr val="bg1"/>
                          </a:solidFill>
                          <a:latin typeface="Arial" pitchFamily="34" charset="0"/>
                          <a:cs typeface="Arial" pitchFamily="34" charset="0"/>
                        </a:rPr>
                        <a:t>Taxi Complaints</a:t>
                      </a:r>
                    </a:p>
                  </a:txBody>
                  <a:tcPr marL="205794" marR="205794" marT="108028" marB="68598" anchor="ctr">
                    <a:lnL>
                      <a:noFill/>
                    </a:lnL>
                    <a:lnR>
                      <a:noFill/>
                    </a:lnR>
                    <a:lnT>
                      <a:noFill/>
                    </a:lnT>
                    <a:lnB>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10000"/>
                  </a:ext>
                </a:extLst>
              </a:tr>
              <a:tr h="890949">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lvl="0">
                        <a:defRPr/>
                      </a:pPr>
                      <a:r>
                        <a:rPr lang="en-US" sz="1400" kern="0" dirty="0">
                          <a:solidFill>
                            <a:schemeClr val="tx1">
                              <a:lumMod val="75000"/>
                              <a:lumOff val="25000"/>
                            </a:schemeClr>
                          </a:solidFill>
                          <a:latin typeface="Arial" pitchFamily="34" charset="0"/>
                          <a:cs typeface="Arial" pitchFamily="34" charset="0"/>
                        </a:rPr>
                        <a:t>Mostly concentrated around Manhattan and </a:t>
                      </a:r>
                      <a:r>
                        <a:rPr lang="en-US" sz="1400" kern="0" dirty="0" err="1">
                          <a:solidFill>
                            <a:schemeClr val="tx1">
                              <a:lumMod val="75000"/>
                              <a:lumOff val="25000"/>
                            </a:schemeClr>
                          </a:solidFill>
                          <a:latin typeface="Arial" pitchFamily="34" charset="0"/>
                          <a:cs typeface="Arial" pitchFamily="34" charset="0"/>
                        </a:rPr>
                        <a:t>Laguardia</a:t>
                      </a:r>
                      <a:r>
                        <a:rPr lang="en-US" sz="1400" kern="0" dirty="0">
                          <a:solidFill>
                            <a:schemeClr val="tx1">
                              <a:lumMod val="75000"/>
                              <a:lumOff val="25000"/>
                            </a:schemeClr>
                          </a:solidFill>
                          <a:latin typeface="Arial" pitchFamily="34" charset="0"/>
                          <a:cs typeface="Arial" pitchFamily="34" charset="0"/>
                        </a:rPr>
                        <a:t> airport</a:t>
                      </a:r>
                    </a:p>
                  </a:txBody>
                  <a:tcPr marL="205794" marR="205794" marT="137196" marB="68598">
                    <a:lnL>
                      <a:noFill/>
                    </a:lnL>
                    <a:lnR>
                      <a:noFill/>
                    </a:lnR>
                    <a:lnT>
                      <a:noFill/>
                    </a:lnT>
                    <a:lnB>
                      <a:noFill/>
                    </a:lnB>
                    <a:lnTlToBr w="12700" cmpd="sng">
                      <a:noFill/>
                      <a:prstDash val="solid"/>
                    </a:lnTlToBr>
                    <a:lnBlToTr w="12700" cmpd="sng">
                      <a:noFill/>
                      <a:prstDash val="solid"/>
                    </a:lnBlToTr>
                    <a:solidFill>
                      <a:srgbClr val="ECECEC"/>
                    </a:solidFill>
                  </a:tcPr>
                </a:tc>
                <a:extLst>
                  <a:ext uri="{0D108BD9-81ED-4DB2-BD59-A6C34878D82A}">
                    <a16:rowId xmlns:a16="http://schemas.microsoft.com/office/drawing/2014/main" val="10001"/>
                  </a:ext>
                </a:extLst>
              </a:tr>
            </a:tbl>
          </a:graphicData>
        </a:graphic>
      </p:graphicFrame>
      <p:graphicFrame>
        <p:nvGraphicFramePr>
          <p:cNvPr id="19" name="Table 18">
            <a:extLst>
              <a:ext uri="{FF2B5EF4-FFF2-40B4-BE49-F238E27FC236}">
                <a16:creationId xmlns:a16="http://schemas.microsoft.com/office/drawing/2014/main" id="{CE5C9062-EDBA-F395-A535-B33A21EE0F57}"/>
              </a:ext>
            </a:extLst>
          </p:cNvPr>
          <p:cNvGraphicFramePr>
            <a:graphicFrameLocks noGrp="1"/>
          </p:cNvGraphicFramePr>
          <p:nvPr>
            <p:extLst>
              <p:ext uri="{D42A27DB-BD31-4B8C-83A1-F6EECF244321}">
                <p14:modId xmlns:p14="http://schemas.microsoft.com/office/powerpoint/2010/main" val="3361206316"/>
              </p:ext>
            </p:extLst>
          </p:nvPr>
        </p:nvGraphicFramePr>
        <p:xfrm>
          <a:off x="204770" y="3776571"/>
          <a:ext cx="2357717" cy="1238263"/>
        </p:xfrm>
        <a:graphic>
          <a:graphicData uri="http://schemas.openxmlformats.org/drawingml/2006/table">
            <a:tbl>
              <a:tblPr firstRow="1" bandRow="1"/>
              <a:tblGrid>
                <a:gridCol w="2357717">
                  <a:extLst>
                    <a:ext uri="{9D8B030D-6E8A-4147-A177-3AD203B41FA5}">
                      <a16:colId xmlns:a16="http://schemas.microsoft.com/office/drawing/2014/main" val="20000"/>
                    </a:ext>
                  </a:extLst>
                </a:gridCol>
              </a:tblGrid>
              <a:tr h="311597">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l">
                        <a:lnSpc>
                          <a:spcPct val="80000"/>
                        </a:lnSpc>
                      </a:pPr>
                      <a:r>
                        <a:rPr lang="en-US" sz="1400" b="0" dirty="0">
                          <a:solidFill>
                            <a:schemeClr val="bg1"/>
                          </a:solidFill>
                          <a:latin typeface="Arial" pitchFamily="34" charset="0"/>
                          <a:cs typeface="Arial" pitchFamily="34" charset="0"/>
                        </a:rPr>
                        <a:t>Graffiti Complaints</a:t>
                      </a:r>
                    </a:p>
                  </a:txBody>
                  <a:tcPr marL="205794" marR="205794" marT="108028" marB="68598" anchor="ctr">
                    <a:lnL>
                      <a:noFill/>
                    </a:lnL>
                    <a:lnR>
                      <a:noFill/>
                    </a:lnR>
                    <a:lnT>
                      <a:noFill/>
                    </a:lnT>
                    <a:lnB>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10000"/>
                  </a:ext>
                </a:extLst>
              </a:tr>
              <a:tr h="890949">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lvl="0">
                        <a:defRPr/>
                      </a:pPr>
                      <a:r>
                        <a:rPr lang="en-US" sz="1400" kern="0" dirty="0">
                          <a:solidFill>
                            <a:schemeClr val="tx1">
                              <a:lumMod val="75000"/>
                              <a:lumOff val="25000"/>
                            </a:schemeClr>
                          </a:solidFill>
                          <a:latin typeface="Arial" pitchFamily="34" charset="0"/>
                          <a:cs typeface="Arial" pitchFamily="34" charset="0"/>
                        </a:rPr>
                        <a:t>Mostly concentrated around Chinatown or Brooklyn</a:t>
                      </a:r>
                    </a:p>
                  </a:txBody>
                  <a:tcPr marL="205794" marR="205794" marT="137196" marB="68598">
                    <a:lnL>
                      <a:noFill/>
                    </a:lnL>
                    <a:lnR>
                      <a:noFill/>
                    </a:lnR>
                    <a:lnT>
                      <a:noFill/>
                    </a:lnT>
                    <a:lnB>
                      <a:noFill/>
                    </a:lnB>
                    <a:lnTlToBr w="12700" cmpd="sng">
                      <a:noFill/>
                      <a:prstDash val="solid"/>
                    </a:lnTlToBr>
                    <a:lnBlToTr w="12700" cmpd="sng">
                      <a:noFill/>
                      <a:prstDash val="solid"/>
                    </a:lnBlToTr>
                    <a:solidFill>
                      <a:srgbClr val="ECECEC"/>
                    </a:solidFill>
                  </a:tcPr>
                </a:tc>
                <a:extLst>
                  <a:ext uri="{0D108BD9-81ED-4DB2-BD59-A6C34878D82A}">
                    <a16:rowId xmlns:a16="http://schemas.microsoft.com/office/drawing/2014/main" val="10001"/>
                  </a:ext>
                </a:extLst>
              </a:tr>
            </a:tbl>
          </a:graphicData>
        </a:graphic>
      </p:graphicFrame>
      <p:graphicFrame>
        <p:nvGraphicFramePr>
          <p:cNvPr id="20" name="Table 19">
            <a:extLst>
              <a:ext uri="{FF2B5EF4-FFF2-40B4-BE49-F238E27FC236}">
                <a16:creationId xmlns:a16="http://schemas.microsoft.com/office/drawing/2014/main" id="{6CF86C7F-5D56-BB9F-005C-483DA048DB8A}"/>
              </a:ext>
            </a:extLst>
          </p:cNvPr>
          <p:cNvGraphicFramePr>
            <a:graphicFrameLocks noGrp="1"/>
          </p:cNvGraphicFramePr>
          <p:nvPr>
            <p:extLst>
              <p:ext uri="{D42A27DB-BD31-4B8C-83A1-F6EECF244321}">
                <p14:modId xmlns:p14="http://schemas.microsoft.com/office/powerpoint/2010/main" val="4257085386"/>
              </p:ext>
            </p:extLst>
          </p:nvPr>
        </p:nvGraphicFramePr>
        <p:xfrm>
          <a:off x="9578513" y="1457777"/>
          <a:ext cx="2357717" cy="1406548"/>
        </p:xfrm>
        <a:graphic>
          <a:graphicData uri="http://schemas.openxmlformats.org/drawingml/2006/table">
            <a:tbl>
              <a:tblPr firstRow="1" bandRow="1"/>
              <a:tblGrid>
                <a:gridCol w="2357717">
                  <a:extLst>
                    <a:ext uri="{9D8B030D-6E8A-4147-A177-3AD203B41FA5}">
                      <a16:colId xmlns:a16="http://schemas.microsoft.com/office/drawing/2014/main" val="20000"/>
                    </a:ext>
                  </a:extLst>
                </a:gridCol>
              </a:tblGrid>
              <a:tr h="311597">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l">
                        <a:lnSpc>
                          <a:spcPct val="80000"/>
                        </a:lnSpc>
                      </a:pPr>
                      <a:r>
                        <a:rPr lang="en-US" sz="1400" b="0" dirty="0">
                          <a:solidFill>
                            <a:schemeClr val="bg1"/>
                          </a:solidFill>
                          <a:latin typeface="Arial" pitchFamily="34" charset="0"/>
                          <a:cs typeface="Arial" pitchFamily="34" charset="0"/>
                        </a:rPr>
                        <a:t>Rodent Complaints</a:t>
                      </a:r>
                    </a:p>
                  </a:txBody>
                  <a:tcPr marL="205794" marR="205794" marT="108028" marB="68598" anchor="ctr">
                    <a:lnL>
                      <a:noFill/>
                    </a:lnL>
                    <a:lnR>
                      <a:noFill/>
                    </a:lnR>
                    <a:lnT>
                      <a:noFill/>
                    </a:lnT>
                    <a:lnB>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10000"/>
                  </a:ext>
                </a:extLst>
              </a:tr>
              <a:tr h="890949">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lvl="0">
                        <a:defRPr/>
                      </a:pPr>
                      <a:r>
                        <a:rPr lang="en-US" sz="1400" kern="0" dirty="0">
                          <a:solidFill>
                            <a:schemeClr val="tx1">
                              <a:lumMod val="75000"/>
                              <a:lumOff val="25000"/>
                            </a:schemeClr>
                          </a:solidFill>
                          <a:latin typeface="Arial" pitchFamily="34" charset="0"/>
                          <a:cs typeface="Arial" pitchFamily="34" charset="0"/>
                        </a:rPr>
                        <a:t>Mostly concentrated around parks (Central park upper west and Prospect park)</a:t>
                      </a:r>
                    </a:p>
                  </a:txBody>
                  <a:tcPr marL="205794" marR="205794" marT="137196" marB="68598">
                    <a:lnL>
                      <a:noFill/>
                    </a:lnL>
                    <a:lnR>
                      <a:noFill/>
                    </a:lnR>
                    <a:lnT>
                      <a:noFill/>
                    </a:lnT>
                    <a:lnB>
                      <a:noFill/>
                    </a:lnB>
                    <a:lnTlToBr w="12700" cmpd="sng">
                      <a:noFill/>
                      <a:prstDash val="solid"/>
                    </a:lnTlToBr>
                    <a:lnBlToTr w="12700" cmpd="sng">
                      <a:noFill/>
                      <a:prstDash val="solid"/>
                    </a:lnBlToTr>
                    <a:solidFill>
                      <a:srgbClr val="ECECEC"/>
                    </a:solidFill>
                  </a:tcPr>
                </a:tc>
                <a:extLst>
                  <a:ext uri="{0D108BD9-81ED-4DB2-BD59-A6C34878D82A}">
                    <a16:rowId xmlns:a16="http://schemas.microsoft.com/office/drawing/2014/main" val="10001"/>
                  </a:ext>
                </a:extLst>
              </a:tr>
            </a:tbl>
          </a:graphicData>
        </a:graphic>
      </p:graphicFrame>
      <p:graphicFrame>
        <p:nvGraphicFramePr>
          <p:cNvPr id="21" name="Table 20">
            <a:extLst>
              <a:ext uri="{FF2B5EF4-FFF2-40B4-BE49-F238E27FC236}">
                <a16:creationId xmlns:a16="http://schemas.microsoft.com/office/drawing/2014/main" id="{D2ABD4ED-63F4-8946-D37E-CBF23FBF7303}"/>
              </a:ext>
            </a:extLst>
          </p:cNvPr>
          <p:cNvGraphicFramePr>
            <a:graphicFrameLocks noGrp="1"/>
          </p:cNvGraphicFramePr>
          <p:nvPr>
            <p:extLst>
              <p:ext uri="{D42A27DB-BD31-4B8C-83A1-F6EECF244321}">
                <p14:modId xmlns:p14="http://schemas.microsoft.com/office/powerpoint/2010/main" val="3144196589"/>
              </p:ext>
            </p:extLst>
          </p:nvPr>
        </p:nvGraphicFramePr>
        <p:xfrm>
          <a:off x="9578512" y="3785750"/>
          <a:ext cx="2357717" cy="1408951"/>
        </p:xfrm>
        <a:graphic>
          <a:graphicData uri="http://schemas.openxmlformats.org/drawingml/2006/table">
            <a:tbl>
              <a:tblPr firstRow="1" bandRow="1"/>
              <a:tblGrid>
                <a:gridCol w="2357717">
                  <a:extLst>
                    <a:ext uri="{9D8B030D-6E8A-4147-A177-3AD203B41FA5}">
                      <a16:colId xmlns:a16="http://schemas.microsoft.com/office/drawing/2014/main" val="20000"/>
                    </a:ext>
                  </a:extLst>
                </a:gridCol>
              </a:tblGrid>
              <a:tr h="311597">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Calibri"/>
                          <a:sym typeface="Arial"/>
                        </a:defRPr>
                      </a:lvl9pPr>
                    </a:lstStyle>
                    <a:p>
                      <a:pPr algn="l">
                        <a:lnSpc>
                          <a:spcPct val="80000"/>
                        </a:lnSpc>
                      </a:pPr>
                      <a:r>
                        <a:rPr lang="en-US" sz="1400" b="0" dirty="0">
                          <a:solidFill>
                            <a:schemeClr val="bg1"/>
                          </a:solidFill>
                          <a:latin typeface="Arial" pitchFamily="34" charset="0"/>
                          <a:cs typeface="Arial" pitchFamily="34" charset="0"/>
                        </a:rPr>
                        <a:t>Food establishment Complaints</a:t>
                      </a:r>
                    </a:p>
                  </a:txBody>
                  <a:tcPr marL="205794" marR="205794" marT="108028" marB="68598" anchor="ctr">
                    <a:lnL>
                      <a:noFill/>
                    </a:lnL>
                    <a:lnR>
                      <a:noFill/>
                    </a:lnR>
                    <a:lnT>
                      <a:noFill/>
                    </a:lnT>
                    <a:lnB>
                      <a:no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10000"/>
                  </a:ext>
                </a:extLst>
              </a:tr>
              <a:tr h="890949">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Calibri"/>
                          <a:sym typeface="Arial"/>
                        </a:defRPr>
                      </a:lvl9pPr>
                    </a:lstStyle>
                    <a:p>
                      <a:pPr lvl="0">
                        <a:defRPr/>
                      </a:pPr>
                      <a:r>
                        <a:rPr lang="en-US" sz="1400" kern="0" dirty="0">
                          <a:solidFill>
                            <a:schemeClr val="tx1">
                              <a:lumMod val="75000"/>
                              <a:lumOff val="25000"/>
                            </a:schemeClr>
                          </a:solidFill>
                          <a:latin typeface="Arial" pitchFamily="34" charset="0"/>
                          <a:cs typeface="Arial" pitchFamily="34" charset="0"/>
                        </a:rPr>
                        <a:t>Mostly concentrated around Chinatown and </a:t>
                      </a:r>
                      <a:r>
                        <a:rPr lang="en-US" sz="1400" kern="0" dirty="0" err="1">
                          <a:solidFill>
                            <a:schemeClr val="tx1">
                              <a:lumMod val="75000"/>
                              <a:lumOff val="25000"/>
                            </a:schemeClr>
                          </a:solidFill>
                          <a:latin typeface="Arial" pitchFamily="34" charset="0"/>
                          <a:cs typeface="Arial" pitchFamily="34" charset="0"/>
                        </a:rPr>
                        <a:t>staten</a:t>
                      </a:r>
                      <a:r>
                        <a:rPr lang="en-US" sz="1400" kern="0" dirty="0">
                          <a:solidFill>
                            <a:schemeClr val="tx1">
                              <a:lumMod val="75000"/>
                              <a:lumOff val="25000"/>
                            </a:schemeClr>
                          </a:solidFill>
                          <a:latin typeface="Arial" pitchFamily="34" charset="0"/>
                          <a:cs typeface="Arial" pitchFamily="34" charset="0"/>
                        </a:rPr>
                        <a:t> island</a:t>
                      </a:r>
                    </a:p>
                  </a:txBody>
                  <a:tcPr marL="205794" marR="205794" marT="137196" marB="68598">
                    <a:lnL>
                      <a:noFill/>
                    </a:lnL>
                    <a:lnR>
                      <a:noFill/>
                    </a:lnR>
                    <a:lnT>
                      <a:noFill/>
                    </a:lnT>
                    <a:lnB>
                      <a:noFill/>
                    </a:lnB>
                    <a:lnTlToBr w="12700" cmpd="sng">
                      <a:noFill/>
                      <a:prstDash val="solid"/>
                    </a:lnTlToBr>
                    <a:lnBlToTr w="12700" cmpd="sng">
                      <a:noFill/>
                      <a:prstDash val="solid"/>
                    </a:lnBlToTr>
                    <a:solidFill>
                      <a:srgbClr val="ECECEC"/>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241037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Also Given the differences in borough by rent and complaints, can we predict the borough by a logistic regression model</a:t>
            </a:r>
          </a:p>
        </p:txBody>
      </p:sp>
      <p:grpSp>
        <p:nvGrpSpPr>
          <p:cNvPr id="15" name="Group 14"/>
          <p:cNvGrpSpPr/>
          <p:nvPr/>
        </p:nvGrpSpPr>
        <p:grpSpPr>
          <a:xfrm>
            <a:off x="3252" y="1066455"/>
            <a:ext cx="12183987" cy="5793281"/>
            <a:chOff x="1664" y="1065840"/>
            <a:chExt cx="12187161" cy="5794790"/>
          </a:xfrm>
          <a:solidFill>
            <a:schemeClr val="bg1">
              <a:lumMod val="75000"/>
            </a:schemeClr>
          </a:solidFill>
        </p:grpSpPr>
        <p:sp>
          <p:nvSpPr>
            <p:cNvPr id="4102" name="Freeform 6"/>
            <p:cNvSpPr>
              <a:spLocks/>
            </p:cNvSpPr>
            <p:nvPr/>
          </p:nvSpPr>
          <p:spPr bwMode="auto">
            <a:xfrm>
              <a:off x="7602538" y="3776662"/>
              <a:ext cx="3987800" cy="2652713"/>
            </a:xfrm>
            <a:custGeom>
              <a:avLst/>
              <a:gdLst/>
              <a:ahLst/>
              <a:cxnLst>
                <a:cxn ang="0">
                  <a:pos x="1863" y="133"/>
                </a:cxn>
                <a:cxn ang="0">
                  <a:pos x="1922" y="324"/>
                </a:cxn>
                <a:cxn ang="0">
                  <a:pos x="1952" y="580"/>
                </a:cxn>
                <a:cxn ang="0">
                  <a:pos x="1992" y="565"/>
                </a:cxn>
                <a:cxn ang="0">
                  <a:pos x="2046" y="377"/>
                </a:cxn>
                <a:cxn ang="0">
                  <a:pos x="2103" y="377"/>
                </a:cxn>
                <a:cxn ang="0">
                  <a:pos x="2129" y="300"/>
                </a:cxn>
                <a:cxn ang="0">
                  <a:pos x="2135" y="300"/>
                </a:cxn>
                <a:cxn ang="0">
                  <a:pos x="2183" y="408"/>
                </a:cxn>
                <a:cxn ang="0">
                  <a:pos x="2209" y="736"/>
                </a:cxn>
                <a:cxn ang="0">
                  <a:pos x="2267" y="408"/>
                </a:cxn>
                <a:cxn ang="0">
                  <a:pos x="2303" y="929"/>
                </a:cxn>
                <a:cxn ang="0">
                  <a:pos x="2461" y="1005"/>
                </a:cxn>
                <a:cxn ang="0">
                  <a:pos x="2512" y="1299"/>
                </a:cxn>
                <a:cxn ang="0">
                  <a:pos x="0" y="1185"/>
                </a:cxn>
                <a:cxn ang="0">
                  <a:pos x="85" y="1297"/>
                </a:cxn>
                <a:cxn ang="0">
                  <a:pos x="101" y="1051"/>
                </a:cxn>
                <a:cxn ang="0">
                  <a:pos x="139" y="992"/>
                </a:cxn>
                <a:cxn ang="0">
                  <a:pos x="194" y="1045"/>
                </a:cxn>
                <a:cxn ang="0">
                  <a:pos x="211" y="1164"/>
                </a:cxn>
                <a:cxn ang="0">
                  <a:pos x="259" y="1077"/>
                </a:cxn>
                <a:cxn ang="0">
                  <a:pos x="304" y="1373"/>
                </a:cxn>
                <a:cxn ang="0">
                  <a:pos x="337" y="944"/>
                </a:cxn>
                <a:cxn ang="0">
                  <a:pos x="384" y="971"/>
                </a:cxn>
                <a:cxn ang="0">
                  <a:pos x="405" y="1136"/>
                </a:cxn>
                <a:cxn ang="0">
                  <a:pos x="453" y="728"/>
                </a:cxn>
                <a:cxn ang="0">
                  <a:pos x="522" y="749"/>
                </a:cxn>
                <a:cxn ang="0">
                  <a:pos x="533" y="787"/>
                </a:cxn>
                <a:cxn ang="0">
                  <a:pos x="577" y="1364"/>
                </a:cxn>
                <a:cxn ang="0">
                  <a:pos x="590" y="755"/>
                </a:cxn>
                <a:cxn ang="0">
                  <a:pos x="680" y="745"/>
                </a:cxn>
                <a:cxn ang="0">
                  <a:pos x="771" y="956"/>
                </a:cxn>
                <a:cxn ang="0">
                  <a:pos x="792" y="561"/>
                </a:cxn>
                <a:cxn ang="0">
                  <a:pos x="851" y="510"/>
                </a:cxn>
                <a:cxn ang="0">
                  <a:pos x="929" y="497"/>
                </a:cxn>
                <a:cxn ang="0">
                  <a:pos x="969" y="499"/>
                </a:cxn>
                <a:cxn ang="0">
                  <a:pos x="1053" y="652"/>
                </a:cxn>
                <a:cxn ang="0">
                  <a:pos x="1082" y="821"/>
                </a:cxn>
                <a:cxn ang="0">
                  <a:pos x="1124" y="857"/>
                </a:cxn>
                <a:cxn ang="0">
                  <a:pos x="1295" y="764"/>
                </a:cxn>
                <a:cxn ang="0">
                  <a:pos x="1644" y="1288"/>
                </a:cxn>
                <a:cxn ang="0">
                  <a:pos x="1689" y="273"/>
                </a:cxn>
                <a:cxn ang="0">
                  <a:pos x="1855" y="129"/>
                </a:cxn>
              </a:cxnLst>
              <a:rect l="0" t="0" r="r" b="b"/>
              <a:pathLst>
                <a:path w="2512" h="1671">
                  <a:moveTo>
                    <a:pt x="1855" y="0"/>
                  </a:moveTo>
                  <a:lnTo>
                    <a:pt x="1863" y="0"/>
                  </a:lnTo>
                  <a:lnTo>
                    <a:pt x="1863" y="133"/>
                  </a:lnTo>
                  <a:lnTo>
                    <a:pt x="1912" y="165"/>
                  </a:lnTo>
                  <a:lnTo>
                    <a:pt x="1912" y="305"/>
                  </a:lnTo>
                  <a:lnTo>
                    <a:pt x="1922" y="324"/>
                  </a:lnTo>
                  <a:lnTo>
                    <a:pt x="1922" y="715"/>
                  </a:lnTo>
                  <a:lnTo>
                    <a:pt x="1952" y="715"/>
                  </a:lnTo>
                  <a:lnTo>
                    <a:pt x="1952" y="580"/>
                  </a:lnTo>
                  <a:lnTo>
                    <a:pt x="1966" y="567"/>
                  </a:lnTo>
                  <a:lnTo>
                    <a:pt x="1981" y="565"/>
                  </a:lnTo>
                  <a:lnTo>
                    <a:pt x="1992" y="565"/>
                  </a:lnTo>
                  <a:lnTo>
                    <a:pt x="1996" y="567"/>
                  </a:lnTo>
                  <a:lnTo>
                    <a:pt x="2046" y="567"/>
                  </a:lnTo>
                  <a:lnTo>
                    <a:pt x="2046" y="377"/>
                  </a:lnTo>
                  <a:lnTo>
                    <a:pt x="2080" y="499"/>
                  </a:lnTo>
                  <a:lnTo>
                    <a:pt x="2103" y="457"/>
                  </a:lnTo>
                  <a:lnTo>
                    <a:pt x="2103" y="377"/>
                  </a:lnTo>
                  <a:lnTo>
                    <a:pt x="2118" y="377"/>
                  </a:lnTo>
                  <a:lnTo>
                    <a:pt x="2118" y="300"/>
                  </a:lnTo>
                  <a:lnTo>
                    <a:pt x="2129" y="300"/>
                  </a:lnTo>
                  <a:lnTo>
                    <a:pt x="2129" y="140"/>
                  </a:lnTo>
                  <a:lnTo>
                    <a:pt x="2135" y="140"/>
                  </a:lnTo>
                  <a:lnTo>
                    <a:pt x="2135" y="300"/>
                  </a:lnTo>
                  <a:lnTo>
                    <a:pt x="2147" y="300"/>
                  </a:lnTo>
                  <a:lnTo>
                    <a:pt x="2154" y="372"/>
                  </a:lnTo>
                  <a:lnTo>
                    <a:pt x="2183" y="408"/>
                  </a:lnTo>
                  <a:lnTo>
                    <a:pt x="2183" y="440"/>
                  </a:lnTo>
                  <a:lnTo>
                    <a:pt x="2209" y="459"/>
                  </a:lnTo>
                  <a:lnTo>
                    <a:pt x="2209" y="736"/>
                  </a:lnTo>
                  <a:lnTo>
                    <a:pt x="2223" y="736"/>
                  </a:lnTo>
                  <a:lnTo>
                    <a:pt x="2223" y="408"/>
                  </a:lnTo>
                  <a:lnTo>
                    <a:pt x="2267" y="408"/>
                  </a:lnTo>
                  <a:lnTo>
                    <a:pt x="2267" y="745"/>
                  </a:lnTo>
                  <a:lnTo>
                    <a:pt x="2289" y="745"/>
                  </a:lnTo>
                  <a:lnTo>
                    <a:pt x="2303" y="929"/>
                  </a:lnTo>
                  <a:lnTo>
                    <a:pt x="2394" y="929"/>
                  </a:lnTo>
                  <a:lnTo>
                    <a:pt x="2394" y="1005"/>
                  </a:lnTo>
                  <a:lnTo>
                    <a:pt x="2461" y="1005"/>
                  </a:lnTo>
                  <a:lnTo>
                    <a:pt x="2474" y="1020"/>
                  </a:lnTo>
                  <a:lnTo>
                    <a:pt x="2474" y="1299"/>
                  </a:lnTo>
                  <a:lnTo>
                    <a:pt x="2512" y="1299"/>
                  </a:lnTo>
                  <a:lnTo>
                    <a:pt x="2512" y="1671"/>
                  </a:lnTo>
                  <a:lnTo>
                    <a:pt x="0" y="1671"/>
                  </a:lnTo>
                  <a:lnTo>
                    <a:pt x="0" y="1185"/>
                  </a:lnTo>
                  <a:lnTo>
                    <a:pt x="36" y="1185"/>
                  </a:lnTo>
                  <a:lnTo>
                    <a:pt x="36" y="1297"/>
                  </a:lnTo>
                  <a:lnTo>
                    <a:pt x="85" y="1297"/>
                  </a:lnTo>
                  <a:lnTo>
                    <a:pt x="85" y="1128"/>
                  </a:lnTo>
                  <a:lnTo>
                    <a:pt x="101" y="1128"/>
                  </a:lnTo>
                  <a:lnTo>
                    <a:pt x="101" y="1051"/>
                  </a:lnTo>
                  <a:lnTo>
                    <a:pt x="116" y="1051"/>
                  </a:lnTo>
                  <a:lnTo>
                    <a:pt x="116" y="1005"/>
                  </a:lnTo>
                  <a:lnTo>
                    <a:pt x="139" y="992"/>
                  </a:lnTo>
                  <a:lnTo>
                    <a:pt x="181" y="992"/>
                  </a:lnTo>
                  <a:lnTo>
                    <a:pt x="181" y="1045"/>
                  </a:lnTo>
                  <a:lnTo>
                    <a:pt x="194" y="1045"/>
                  </a:lnTo>
                  <a:lnTo>
                    <a:pt x="194" y="1104"/>
                  </a:lnTo>
                  <a:lnTo>
                    <a:pt x="211" y="1104"/>
                  </a:lnTo>
                  <a:lnTo>
                    <a:pt x="211" y="1164"/>
                  </a:lnTo>
                  <a:lnTo>
                    <a:pt x="228" y="1164"/>
                  </a:lnTo>
                  <a:lnTo>
                    <a:pt x="228" y="1077"/>
                  </a:lnTo>
                  <a:lnTo>
                    <a:pt x="259" y="1077"/>
                  </a:lnTo>
                  <a:lnTo>
                    <a:pt x="274" y="1132"/>
                  </a:lnTo>
                  <a:lnTo>
                    <a:pt x="274" y="1373"/>
                  </a:lnTo>
                  <a:lnTo>
                    <a:pt x="304" y="1373"/>
                  </a:lnTo>
                  <a:lnTo>
                    <a:pt x="304" y="893"/>
                  </a:lnTo>
                  <a:lnTo>
                    <a:pt x="337" y="893"/>
                  </a:lnTo>
                  <a:lnTo>
                    <a:pt x="337" y="944"/>
                  </a:lnTo>
                  <a:lnTo>
                    <a:pt x="360" y="944"/>
                  </a:lnTo>
                  <a:lnTo>
                    <a:pt x="360" y="971"/>
                  </a:lnTo>
                  <a:lnTo>
                    <a:pt x="384" y="971"/>
                  </a:lnTo>
                  <a:lnTo>
                    <a:pt x="384" y="1005"/>
                  </a:lnTo>
                  <a:lnTo>
                    <a:pt x="405" y="1005"/>
                  </a:lnTo>
                  <a:lnTo>
                    <a:pt x="405" y="1136"/>
                  </a:lnTo>
                  <a:lnTo>
                    <a:pt x="417" y="1136"/>
                  </a:lnTo>
                  <a:lnTo>
                    <a:pt x="417" y="759"/>
                  </a:lnTo>
                  <a:lnTo>
                    <a:pt x="453" y="728"/>
                  </a:lnTo>
                  <a:lnTo>
                    <a:pt x="506" y="728"/>
                  </a:lnTo>
                  <a:lnTo>
                    <a:pt x="516" y="734"/>
                  </a:lnTo>
                  <a:lnTo>
                    <a:pt x="522" y="749"/>
                  </a:lnTo>
                  <a:lnTo>
                    <a:pt x="529" y="766"/>
                  </a:lnTo>
                  <a:lnTo>
                    <a:pt x="533" y="781"/>
                  </a:lnTo>
                  <a:lnTo>
                    <a:pt x="533" y="787"/>
                  </a:lnTo>
                  <a:lnTo>
                    <a:pt x="546" y="804"/>
                  </a:lnTo>
                  <a:lnTo>
                    <a:pt x="546" y="1364"/>
                  </a:lnTo>
                  <a:lnTo>
                    <a:pt x="577" y="1364"/>
                  </a:lnTo>
                  <a:lnTo>
                    <a:pt x="577" y="1068"/>
                  </a:lnTo>
                  <a:lnTo>
                    <a:pt x="590" y="1028"/>
                  </a:lnTo>
                  <a:lnTo>
                    <a:pt x="590" y="755"/>
                  </a:lnTo>
                  <a:lnTo>
                    <a:pt x="609" y="713"/>
                  </a:lnTo>
                  <a:lnTo>
                    <a:pt x="661" y="713"/>
                  </a:lnTo>
                  <a:lnTo>
                    <a:pt x="680" y="745"/>
                  </a:lnTo>
                  <a:lnTo>
                    <a:pt x="680" y="669"/>
                  </a:lnTo>
                  <a:lnTo>
                    <a:pt x="771" y="669"/>
                  </a:lnTo>
                  <a:lnTo>
                    <a:pt x="771" y="956"/>
                  </a:lnTo>
                  <a:lnTo>
                    <a:pt x="779" y="1024"/>
                  </a:lnTo>
                  <a:lnTo>
                    <a:pt x="792" y="1024"/>
                  </a:lnTo>
                  <a:lnTo>
                    <a:pt x="792" y="561"/>
                  </a:lnTo>
                  <a:lnTo>
                    <a:pt x="807" y="537"/>
                  </a:lnTo>
                  <a:lnTo>
                    <a:pt x="826" y="520"/>
                  </a:lnTo>
                  <a:lnTo>
                    <a:pt x="851" y="510"/>
                  </a:lnTo>
                  <a:lnTo>
                    <a:pt x="878" y="501"/>
                  </a:lnTo>
                  <a:lnTo>
                    <a:pt x="906" y="499"/>
                  </a:lnTo>
                  <a:lnTo>
                    <a:pt x="929" y="497"/>
                  </a:lnTo>
                  <a:lnTo>
                    <a:pt x="950" y="497"/>
                  </a:lnTo>
                  <a:lnTo>
                    <a:pt x="965" y="499"/>
                  </a:lnTo>
                  <a:lnTo>
                    <a:pt x="969" y="499"/>
                  </a:lnTo>
                  <a:lnTo>
                    <a:pt x="969" y="580"/>
                  </a:lnTo>
                  <a:lnTo>
                    <a:pt x="1034" y="580"/>
                  </a:lnTo>
                  <a:lnTo>
                    <a:pt x="1053" y="652"/>
                  </a:lnTo>
                  <a:lnTo>
                    <a:pt x="1053" y="808"/>
                  </a:lnTo>
                  <a:lnTo>
                    <a:pt x="1068" y="812"/>
                  </a:lnTo>
                  <a:lnTo>
                    <a:pt x="1082" y="821"/>
                  </a:lnTo>
                  <a:lnTo>
                    <a:pt x="1099" y="834"/>
                  </a:lnTo>
                  <a:lnTo>
                    <a:pt x="1112" y="844"/>
                  </a:lnTo>
                  <a:lnTo>
                    <a:pt x="1124" y="857"/>
                  </a:lnTo>
                  <a:lnTo>
                    <a:pt x="1124" y="548"/>
                  </a:lnTo>
                  <a:lnTo>
                    <a:pt x="1295" y="548"/>
                  </a:lnTo>
                  <a:lnTo>
                    <a:pt x="1295" y="764"/>
                  </a:lnTo>
                  <a:lnTo>
                    <a:pt x="1337" y="764"/>
                  </a:lnTo>
                  <a:lnTo>
                    <a:pt x="1337" y="1288"/>
                  </a:lnTo>
                  <a:lnTo>
                    <a:pt x="1644" y="1288"/>
                  </a:lnTo>
                  <a:lnTo>
                    <a:pt x="1644" y="628"/>
                  </a:lnTo>
                  <a:lnTo>
                    <a:pt x="1689" y="628"/>
                  </a:lnTo>
                  <a:lnTo>
                    <a:pt x="1689" y="273"/>
                  </a:lnTo>
                  <a:lnTo>
                    <a:pt x="1800" y="273"/>
                  </a:lnTo>
                  <a:lnTo>
                    <a:pt x="1800" y="152"/>
                  </a:lnTo>
                  <a:lnTo>
                    <a:pt x="1855" y="129"/>
                  </a:lnTo>
                  <a:lnTo>
                    <a:pt x="1855"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a:p>
          </p:txBody>
        </p:sp>
        <p:sp>
          <p:nvSpPr>
            <p:cNvPr id="4103" name="Freeform 7"/>
            <p:cNvSpPr>
              <a:spLocks/>
            </p:cNvSpPr>
            <p:nvPr/>
          </p:nvSpPr>
          <p:spPr bwMode="auto">
            <a:xfrm>
              <a:off x="4732338" y="4576762"/>
              <a:ext cx="2740025" cy="1900238"/>
            </a:xfrm>
            <a:custGeom>
              <a:avLst/>
              <a:gdLst/>
              <a:ahLst/>
              <a:cxnLst>
                <a:cxn ang="0">
                  <a:pos x="874" y="0"/>
                </a:cxn>
                <a:cxn ang="0">
                  <a:pos x="897" y="171"/>
                </a:cxn>
                <a:cxn ang="0">
                  <a:pos x="931" y="234"/>
                </a:cxn>
                <a:cxn ang="0">
                  <a:pos x="956" y="315"/>
                </a:cxn>
                <a:cxn ang="0">
                  <a:pos x="1019" y="283"/>
                </a:cxn>
                <a:cxn ang="0">
                  <a:pos x="1040" y="514"/>
                </a:cxn>
                <a:cxn ang="0">
                  <a:pos x="1097" y="526"/>
                </a:cxn>
                <a:cxn ang="0">
                  <a:pos x="1156" y="664"/>
                </a:cxn>
                <a:cxn ang="0">
                  <a:pos x="1190" y="729"/>
                </a:cxn>
                <a:cxn ang="0">
                  <a:pos x="1206" y="353"/>
                </a:cxn>
                <a:cxn ang="0">
                  <a:pos x="1230" y="334"/>
                </a:cxn>
                <a:cxn ang="0">
                  <a:pos x="1238" y="150"/>
                </a:cxn>
                <a:cxn ang="0">
                  <a:pos x="1261" y="334"/>
                </a:cxn>
                <a:cxn ang="0">
                  <a:pos x="1276" y="346"/>
                </a:cxn>
                <a:cxn ang="0">
                  <a:pos x="1312" y="429"/>
                </a:cxn>
                <a:cxn ang="0">
                  <a:pos x="1366" y="602"/>
                </a:cxn>
                <a:cxn ang="0">
                  <a:pos x="1457" y="723"/>
                </a:cxn>
                <a:cxn ang="0">
                  <a:pos x="1476" y="598"/>
                </a:cxn>
                <a:cxn ang="0">
                  <a:pos x="1514" y="808"/>
                </a:cxn>
                <a:cxn ang="0">
                  <a:pos x="1531" y="748"/>
                </a:cxn>
                <a:cxn ang="0">
                  <a:pos x="1554" y="638"/>
                </a:cxn>
                <a:cxn ang="0">
                  <a:pos x="1558" y="566"/>
                </a:cxn>
                <a:cxn ang="0">
                  <a:pos x="1571" y="638"/>
                </a:cxn>
                <a:cxn ang="0">
                  <a:pos x="1575" y="708"/>
                </a:cxn>
                <a:cxn ang="0">
                  <a:pos x="1600" y="803"/>
                </a:cxn>
                <a:cxn ang="0">
                  <a:pos x="1657" y="839"/>
                </a:cxn>
                <a:cxn ang="0">
                  <a:pos x="1701" y="920"/>
                </a:cxn>
                <a:cxn ang="0">
                  <a:pos x="1726" y="1197"/>
                </a:cxn>
                <a:cxn ang="0">
                  <a:pos x="0" y="1087"/>
                </a:cxn>
                <a:cxn ang="0">
                  <a:pos x="36" y="1061"/>
                </a:cxn>
                <a:cxn ang="0">
                  <a:pos x="53" y="1032"/>
                </a:cxn>
                <a:cxn ang="0">
                  <a:pos x="63" y="956"/>
                </a:cxn>
                <a:cxn ang="0">
                  <a:pos x="80" y="767"/>
                </a:cxn>
                <a:cxn ang="0">
                  <a:pos x="99" y="594"/>
                </a:cxn>
                <a:cxn ang="0">
                  <a:pos x="122" y="541"/>
                </a:cxn>
                <a:cxn ang="0">
                  <a:pos x="150" y="588"/>
                </a:cxn>
                <a:cxn ang="0">
                  <a:pos x="171" y="552"/>
                </a:cxn>
                <a:cxn ang="0">
                  <a:pos x="207" y="528"/>
                </a:cxn>
                <a:cxn ang="0">
                  <a:pos x="232" y="511"/>
                </a:cxn>
                <a:cxn ang="0">
                  <a:pos x="268" y="526"/>
                </a:cxn>
                <a:cxn ang="0">
                  <a:pos x="282" y="547"/>
                </a:cxn>
                <a:cxn ang="0">
                  <a:pos x="369" y="560"/>
                </a:cxn>
                <a:cxn ang="0">
                  <a:pos x="381" y="1076"/>
                </a:cxn>
                <a:cxn ang="0">
                  <a:pos x="390" y="966"/>
                </a:cxn>
                <a:cxn ang="0">
                  <a:pos x="400" y="609"/>
                </a:cxn>
                <a:cxn ang="0">
                  <a:pos x="463" y="607"/>
                </a:cxn>
                <a:cxn ang="0">
                  <a:pos x="474" y="990"/>
                </a:cxn>
                <a:cxn ang="0">
                  <a:pos x="491" y="1091"/>
                </a:cxn>
                <a:cxn ang="0">
                  <a:pos x="514" y="725"/>
                </a:cxn>
                <a:cxn ang="0">
                  <a:pos x="541" y="710"/>
                </a:cxn>
                <a:cxn ang="0">
                  <a:pos x="602" y="740"/>
                </a:cxn>
                <a:cxn ang="0">
                  <a:pos x="670" y="1034"/>
                </a:cxn>
                <a:cxn ang="0">
                  <a:pos x="705" y="731"/>
                </a:cxn>
                <a:cxn ang="0">
                  <a:pos x="838" y="715"/>
                </a:cxn>
              </a:cxnLst>
              <a:rect l="0" t="0" r="r" b="b"/>
              <a:pathLst>
                <a:path w="1726" h="1197">
                  <a:moveTo>
                    <a:pt x="838" y="0"/>
                  </a:moveTo>
                  <a:lnTo>
                    <a:pt x="874" y="0"/>
                  </a:lnTo>
                  <a:lnTo>
                    <a:pt x="874" y="171"/>
                  </a:lnTo>
                  <a:lnTo>
                    <a:pt x="897" y="171"/>
                  </a:lnTo>
                  <a:lnTo>
                    <a:pt x="897" y="234"/>
                  </a:lnTo>
                  <a:lnTo>
                    <a:pt x="931" y="234"/>
                  </a:lnTo>
                  <a:lnTo>
                    <a:pt x="931" y="315"/>
                  </a:lnTo>
                  <a:lnTo>
                    <a:pt x="956" y="315"/>
                  </a:lnTo>
                  <a:lnTo>
                    <a:pt x="956" y="283"/>
                  </a:lnTo>
                  <a:lnTo>
                    <a:pt x="1019" y="283"/>
                  </a:lnTo>
                  <a:lnTo>
                    <a:pt x="1040" y="298"/>
                  </a:lnTo>
                  <a:lnTo>
                    <a:pt x="1040" y="514"/>
                  </a:lnTo>
                  <a:lnTo>
                    <a:pt x="1070" y="514"/>
                  </a:lnTo>
                  <a:lnTo>
                    <a:pt x="1097" y="526"/>
                  </a:lnTo>
                  <a:lnTo>
                    <a:pt x="1097" y="664"/>
                  </a:lnTo>
                  <a:lnTo>
                    <a:pt x="1156" y="664"/>
                  </a:lnTo>
                  <a:lnTo>
                    <a:pt x="1156" y="729"/>
                  </a:lnTo>
                  <a:lnTo>
                    <a:pt x="1190" y="729"/>
                  </a:lnTo>
                  <a:lnTo>
                    <a:pt x="1190" y="353"/>
                  </a:lnTo>
                  <a:lnTo>
                    <a:pt x="1206" y="353"/>
                  </a:lnTo>
                  <a:lnTo>
                    <a:pt x="1206" y="334"/>
                  </a:lnTo>
                  <a:lnTo>
                    <a:pt x="1230" y="334"/>
                  </a:lnTo>
                  <a:lnTo>
                    <a:pt x="1230" y="150"/>
                  </a:lnTo>
                  <a:lnTo>
                    <a:pt x="1238" y="150"/>
                  </a:lnTo>
                  <a:lnTo>
                    <a:pt x="1238" y="334"/>
                  </a:lnTo>
                  <a:lnTo>
                    <a:pt x="1261" y="334"/>
                  </a:lnTo>
                  <a:lnTo>
                    <a:pt x="1261" y="346"/>
                  </a:lnTo>
                  <a:lnTo>
                    <a:pt x="1276" y="346"/>
                  </a:lnTo>
                  <a:lnTo>
                    <a:pt x="1312" y="365"/>
                  </a:lnTo>
                  <a:lnTo>
                    <a:pt x="1312" y="429"/>
                  </a:lnTo>
                  <a:lnTo>
                    <a:pt x="1366" y="429"/>
                  </a:lnTo>
                  <a:lnTo>
                    <a:pt x="1366" y="602"/>
                  </a:lnTo>
                  <a:lnTo>
                    <a:pt x="1457" y="602"/>
                  </a:lnTo>
                  <a:lnTo>
                    <a:pt x="1457" y="723"/>
                  </a:lnTo>
                  <a:lnTo>
                    <a:pt x="1476" y="723"/>
                  </a:lnTo>
                  <a:lnTo>
                    <a:pt x="1476" y="598"/>
                  </a:lnTo>
                  <a:lnTo>
                    <a:pt x="1514" y="598"/>
                  </a:lnTo>
                  <a:lnTo>
                    <a:pt x="1514" y="808"/>
                  </a:lnTo>
                  <a:lnTo>
                    <a:pt x="1531" y="808"/>
                  </a:lnTo>
                  <a:lnTo>
                    <a:pt x="1531" y="748"/>
                  </a:lnTo>
                  <a:lnTo>
                    <a:pt x="1554" y="712"/>
                  </a:lnTo>
                  <a:lnTo>
                    <a:pt x="1554" y="638"/>
                  </a:lnTo>
                  <a:lnTo>
                    <a:pt x="1558" y="638"/>
                  </a:lnTo>
                  <a:lnTo>
                    <a:pt x="1558" y="566"/>
                  </a:lnTo>
                  <a:lnTo>
                    <a:pt x="1571" y="566"/>
                  </a:lnTo>
                  <a:lnTo>
                    <a:pt x="1571" y="638"/>
                  </a:lnTo>
                  <a:lnTo>
                    <a:pt x="1575" y="638"/>
                  </a:lnTo>
                  <a:lnTo>
                    <a:pt x="1575" y="708"/>
                  </a:lnTo>
                  <a:lnTo>
                    <a:pt x="1600" y="755"/>
                  </a:lnTo>
                  <a:lnTo>
                    <a:pt x="1600" y="803"/>
                  </a:lnTo>
                  <a:lnTo>
                    <a:pt x="1657" y="803"/>
                  </a:lnTo>
                  <a:lnTo>
                    <a:pt x="1657" y="839"/>
                  </a:lnTo>
                  <a:lnTo>
                    <a:pt x="1701" y="839"/>
                  </a:lnTo>
                  <a:lnTo>
                    <a:pt x="1701" y="920"/>
                  </a:lnTo>
                  <a:lnTo>
                    <a:pt x="1726" y="958"/>
                  </a:lnTo>
                  <a:lnTo>
                    <a:pt x="1726" y="1197"/>
                  </a:lnTo>
                  <a:lnTo>
                    <a:pt x="0" y="1197"/>
                  </a:lnTo>
                  <a:lnTo>
                    <a:pt x="0" y="1087"/>
                  </a:lnTo>
                  <a:lnTo>
                    <a:pt x="26" y="1087"/>
                  </a:lnTo>
                  <a:lnTo>
                    <a:pt x="36" y="1061"/>
                  </a:lnTo>
                  <a:lnTo>
                    <a:pt x="36" y="1032"/>
                  </a:lnTo>
                  <a:lnTo>
                    <a:pt x="53" y="1032"/>
                  </a:lnTo>
                  <a:lnTo>
                    <a:pt x="53" y="956"/>
                  </a:lnTo>
                  <a:lnTo>
                    <a:pt x="63" y="956"/>
                  </a:lnTo>
                  <a:lnTo>
                    <a:pt x="63" y="770"/>
                  </a:lnTo>
                  <a:lnTo>
                    <a:pt x="80" y="767"/>
                  </a:lnTo>
                  <a:lnTo>
                    <a:pt x="80" y="594"/>
                  </a:lnTo>
                  <a:lnTo>
                    <a:pt x="99" y="594"/>
                  </a:lnTo>
                  <a:lnTo>
                    <a:pt x="99" y="547"/>
                  </a:lnTo>
                  <a:lnTo>
                    <a:pt x="122" y="541"/>
                  </a:lnTo>
                  <a:lnTo>
                    <a:pt x="150" y="541"/>
                  </a:lnTo>
                  <a:lnTo>
                    <a:pt x="150" y="588"/>
                  </a:lnTo>
                  <a:lnTo>
                    <a:pt x="171" y="588"/>
                  </a:lnTo>
                  <a:lnTo>
                    <a:pt x="171" y="552"/>
                  </a:lnTo>
                  <a:lnTo>
                    <a:pt x="207" y="552"/>
                  </a:lnTo>
                  <a:lnTo>
                    <a:pt x="207" y="528"/>
                  </a:lnTo>
                  <a:lnTo>
                    <a:pt x="232" y="528"/>
                  </a:lnTo>
                  <a:lnTo>
                    <a:pt x="232" y="511"/>
                  </a:lnTo>
                  <a:lnTo>
                    <a:pt x="268" y="511"/>
                  </a:lnTo>
                  <a:lnTo>
                    <a:pt x="268" y="526"/>
                  </a:lnTo>
                  <a:lnTo>
                    <a:pt x="282" y="526"/>
                  </a:lnTo>
                  <a:lnTo>
                    <a:pt x="282" y="547"/>
                  </a:lnTo>
                  <a:lnTo>
                    <a:pt x="348" y="547"/>
                  </a:lnTo>
                  <a:lnTo>
                    <a:pt x="369" y="560"/>
                  </a:lnTo>
                  <a:lnTo>
                    <a:pt x="369" y="1076"/>
                  </a:lnTo>
                  <a:lnTo>
                    <a:pt x="381" y="1076"/>
                  </a:lnTo>
                  <a:lnTo>
                    <a:pt x="381" y="966"/>
                  </a:lnTo>
                  <a:lnTo>
                    <a:pt x="390" y="966"/>
                  </a:lnTo>
                  <a:lnTo>
                    <a:pt x="390" y="702"/>
                  </a:lnTo>
                  <a:lnTo>
                    <a:pt x="400" y="609"/>
                  </a:lnTo>
                  <a:lnTo>
                    <a:pt x="432" y="511"/>
                  </a:lnTo>
                  <a:lnTo>
                    <a:pt x="463" y="607"/>
                  </a:lnTo>
                  <a:lnTo>
                    <a:pt x="474" y="708"/>
                  </a:lnTo>
                  <a:lnTo>
                    <a:pt x="474" y="990"/>
                  </a:lnTo>
                  <a:lnTo>
                    <a:pt x="491" y="990"/>
                  </a:lnTo>
                  <a:lnTo>
                    <a:pt x="491" y="1091"/>
                  </a:lnTo>
                  <a:lnTo>
                    <a:pt x="514" y="1091"/>
                  </a:lnTo>
                  <a:lnTo>
                    <a:pt x="514" y="725"/>
                  </a:lnTo>
                  <a:lnTo>
                    <a:pt x="541" y="725"/>
                  </a:lnTo>
                  <a:lnTo>
                    <a:pt x="541" y="710"/>
                  </a:lnTo>
                  <a:lnTo>
                    <a:pt x="602" y="710"/>
                  </a:lnTo>
                  <a:lnTo>
                    <a:pt x="602" y="740"/>
                  </a:lnTo>
                  <a:lnTo>
                    <a:pt x="670" y="740"/>
                  </a:lnTo>
                  <a:lnTo>
                    <a:pt x="670" y="1034"/>
                  </a:lnTo>
                  <a:lnTo>
                    <a:pt x="705" y="1061"/>
                  </a:lnTo>
                  <a:lnTo>
                    <a:pt x="705" y="731"/>
                  </a:lnTo>
                  <a:lnTo>
                    <a:pt x="741" y="731"/>
                  </a:lnTo>
                  <a:lnTo>
                    <a:pt x="838" y="715"/>
                  </a:lnTo>
                  <a:lnTo>
                    <a:pt x="838"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a:p>
          </p:txBody>
        </p:sp>
        <p:grpSp>
          <p:nvGrpSpPr>
            <p:cNvPr id="13" name="Group 12"/>
            <p:cNvGrpSpPr/>
            <p:nvPr/>
          </p:nvGrpSpPr>
          <p:grpSpPr>
            <a:xfrm>
              <a:off x="1664" y="1065840"/>
              <a:ext cx="12187161" cy="5794790"/>
              <a:chOff x="582613" y="1166812"/>
              <a:chExt cx="11007726" cy="5233988"/>
            </a:xfrm>
            <a:grpFill/>
          </p:grpSpPr>
          <p:sp>
            <p:nvSpPr>
              <p:cNvPr id="4104" name="Freeform 8"/>
              <p:cNvSpPr>
                <a:spLocks/>
              </p:cNvSpPr>
              <p:nvPr/>
            </p:nvSpPr>
            <p:spPr bwMode="auto">
              <a:xfrm>
                <a:off x="2457451" y="4756149"/>
                <a:ext cx="9132888" cy="1644650"/>
              </a:xfrm>
              <a:custGeom>
                <a:avLst/>
                <a:gdLst/>
                <a:ahLst/>
                <a:cxnLst>
                  <a:cxn ang="0">
                    <a:pos x="5351" y="245"/>
                  </a:cxn>
                  <a:cxn ang="0">
                    <a:pos x="5584" y="353"/>
                  </a:cxn>
                  <a:cxn ang="0">
                    <a:pos x="5753" y="21"/>
                  </a:cxn>
                  <a:cxn ang="0">
                    <a:pos x="0" y="609"/>
                  </a:cxn>
                  <a:cxn ang="0">
                    <a:pos x="162" y="717"/>
                  </a:cxn>
                  <a:cxn ang="0">
                    <a:pos x="452" y="723"/>
                  </a:cxn>
                  <a:cxn ang="0">
                    <a:pos x="503" y="592"/>
                  </a:cxn>
                  <a:cxn ang="0">
                    <a:pos x="686" y="592"/>
                  </a:cxn>
                  <a:cxn ang="0">
                    <a:pos x="827" y="740"/>
                  </a:cxn>
                  <a:cxn ang="0">
                    <a:pos x="867" y="639"/>
                  </a:cxn>
                  <a:cxn ang="0">
                    <a:pos x="1111" y="554"/>
                  </a:cxn>
                  <a:cxn ang="0">
                    <a:pos x="1183" y="647"/>
                  </a:cxn>
                  <a:cxn ang="0">
                    <a:pos x="1398" y="586"/>
                  </a:cxn>
                  <a:cxn ang="0">
                    <a:pos x="1488" y="670"/>
                  </a:cxn>
                  <a:cxn ang="0">
                    <a:pos x="1604" y="615"/>
                  </a:cxn>
                  <a:cxn ang="0">
                    <a:pos x="1675" y="569"/>
                  </a:cxn>
                  <a:cxn ang="0">
                    <a:pos x="1791" y="630"/>
                  </a:cxn>
                  <a:cxn ang="0">
                    <a:pos x="1922" y="709"/>
                  </a:cxn>
                  <a:cxn ang="0">
                    <a:pos x="2018" y="531"/>
                  </a:cxn>
                  <a:cxn ang="0">
                    <a:pos x="2096" y="315"/>
                  </a:cxn>
                  <a:cxn ang="0">
                    <a:pos x="2252" y="516"/>
                  </a:cxn>
                  <a:cxn ang="0">
                    <a:pos x="2309" y="469"/>
                  </a:cxn>
                  <a:cxn ang="0">
                    <a:pos x="2536" y="469"/>
                  </a:cxn>
                  <a:cxn ang="0">
                    <a:pos x="2658" y="531"/>
                  </a:cxn>
                  <a:cxn ang="0">
                    <a:pos x="2743" y="694"/>
                  </a:cxn>
                  <a:cxn ang="0">
                    <a:pos x="2783" y="414"/>
                  </a:cxn>
                  <a:cxn ang="0">
                    <a:pos x="2964" y="431"/>
                  </a:cxn>
                  <a:cxn ang="0">
                    <a:pos x="3060" y="478"/>
                  </a:cxn>
                  <a:cxn ang="0">
                    <a:pos x="3157" y="123"/>
                  </a:cxn>
                  <a:cxn ang="0">
                    <a:pos x="3195" y="93"/>
                  </a:cxn>
                  <a:cxn ang="0">
                    <a:pos x="3254" y="80"/>
                  </a:cxn>
                  <a:cxn ang="0">
                    <a:pos x="3313" y="137"/>
                  </a:cxn>
                  <a:cxn ang="0">
                    <a:pos x="3475" y="239"/>
                  </a:cxn>
                  <a:cxn ang="0">
                    <a:pos x="3591" y="408"/>
                  </a:cxn>
                  <a:cxn ang="0">
                    <a:pos x="3656" y="484"/>
                  </a:cxn>
                  <a:cxn ang="0">
                    <a:pos x="3850" y="76"/>
                  </a:cxn>
                  <a:cxn ang="0">
                    <a:pos x="4073" y="558"/>
                  </a:cxn>
                  <a:cxn ang="0">
                    <a:pos x="4193" y="408"/>
                  </a:cxn>
                  <a:cxn ang="0">
                    <a:pos x="4433" y="408"/>
                  </a:cxn>
                  <a:cxn ang="0">
                    <a:pos x="4523" y="269"/>
                  </a:cxn>
                  <a:cxn ang="0">
                    <a:pos x="4917" y="222"/>
                  </a:cxn>
                  <a:cxn ang="0">
                    <a:pos x="4989" y="307"/>
                  </a:cxn>
                </a:cxnLst>
                <a:rect l="0" t="0" r="r" b="b"/>
                <a:pathLst>
                  <a:path w="5753" h="1036">
                    <a:moveTo>
                      <a:pt x="5047" y="0"/>
                    </a:moveTo>
                    <a:lnTo>
                      <a:pt x="5351" y="0"/>
                    </a:lnTo>
                    <a:lnTo>
                      <a:pt x="5351" y="245"/>
                    </a:lnTo>
                    <a:lnTo>
                      <a:pt x="5435" y="245"/>
                    </a:lnTo>
                    <a:lnTo>
                      <a:pt x="5435" y="353"/>
                    </a:lnTo>
                    <a:lnTo>
                      <a:pt x="5584" y="353"/>
                    </a:lnTo>
                    <a:lnTo>
                      <a:pt x="5584" y="61"/>
                    </a:lnTo>
                    <a:lnTo>
                      <a:pt x="5650" y="21"/>
                    </a:lnTo>
                    <a:lnTo>
                      <a:pt x="5753" y="21"/>
                    </a:lnTo>
                    <a:lnTo>
                      <a:pt x="5753" y="1036"/>
                    </a:lnTo>
                    <a:lnTo>
                      <a:pt x="0" y="1036"/>
                    </a:lnTo>
                    <a:lnTo>
                      <a:pt x="0" y="609"/>
                    </a:lnTo>
                    <a:lnTo>
                      <a:pt x="84" y="609"/>
                    </a:lnTo>
                    <a:lnTo>
                      <a:pt x="84" y="717"/>
                    </a:lnTo>
                    <a:lnTo>
                      <a:pt x="162" y="717"/>
                    </a:lnTo>
                    <a:lnTo>
                      <a:pt x="206" y="662"/>
                    </a:lnTo>
                    <a:lnTo>
                      <a:pt x="246" y="723"/>
                    </a:lnTo>
                    <a:lnTo>
                      <a:pt x="452" y="723"/>
                    </a:lnTo>
                    <a:lnTo>
                      <a:pt x="452" y="677"/>
                    </a:lnTo>
                    <a:lnTo>
                      <a:pt x="503" y="677"/>
                    </a:lnTo>
                    <a:lnTo>
                      <a:pt x="503" y="592"/>
                    </a:lnTo>
                    <a:lnTo>
                      <a:pt x="627" y="592"/>
                    </a:lnTo>
                    <a:lnTo>
                      <a:pt x="627" y="694"/>
                    </a:lnTo>
                    <a:lnTo>
                      <a:pt x="686" y="592"/>
                    </a:lnTo>
                    <a:lnTo>
                      <a:pt x="730" y="670"/>
                    </a:lnTo>
                    <a:lnTo>
                      <a:pt x="730" y="740"/>
                    </a:lnTo>
                    <a:lnTo>
                      <a:pt x="827" y="740"/>
                    </a:lnTo>
                    <a:lnTo>
                      <a:pt x="827" y="685"/>
                    </a:lnTo>
                    <a:lnTo>
                      <a:pt x="867" y="685"/>
                    </a:lnTo>
                    <a:lnTo>
                      <a:pt x="867" y="639"/>
                    </a:lnTo>
                    <a:lnTo>
                      <a:pt x="958" y="639"/>
                    </a:lnTo>
                    <a:lnTo>
                      <a:pt x="958" y="554"/>
                    </a:lnTo>
                    <a:lnTo>
                      <a:pt x="1111" y="554"/>
                    </a:lnTo>
                    <a:lnTo>
                      <a:pt x="1111" y="740"/>
                    </a:lnTo>
                    <a:lnTo>
                      <a:pt x="1183" y="740"/>
                    </a:lnTo>
                    <a:lnTo>
                      <a:pt x="1183" y="647"/>
                    </a:lnTo>
                    <a:lnTo>
                      <a:pt x="1212" y="611"/>
                    </a:lnTo>
                    <a:lnTo>
                      <a:pt x="1235" y="586"/>
                    </a:lnTo>
                    <a:lnTo>
                      <a:pt x="1398" y="586"/>
                    </a:lnTo>
                    <a:lnTo>
                      <a:pt x="1398" y="630"/>
                    </a:lnTo>
                    <a:lnTo>
                      <a:pt x="1488" y="630"/>
                    </a:lnTo>
                    <a:lnTo>
                      <a:pt x="1488" y="670"/>
                    </a:lnTo>
                    <a:lnTo>
                      <a:pt x="1539" y="670"/>
                    </a:lnTo>
                    <a:lnTo>
                      <a:pt x="1539" y="615"/>
                    </a:lnTo>
                    <a:lnTo>
                      <a:pt x="1604" y="615"/>
                    </a:lnTo>
                    <a:lnTo>
                      <a:pt x="1604" y="670"/>
                    </a:lnTo>
                    <a:lnTo>
                      <a:pt x="1675" y="670"/>
                    </a:lnTo>
                    <a:lnTo>
                      <a:pt x="1675" y="569"/>
                    </a:lnTo>
                    <a:lnTo>
                      <a:pt x="1720" y="531"/>
                    </a:lnTo>
                    <a:lnTo>
                      <a:pt x="1791" y="531"/>
                    </a:lnTo>
                    <a:lnTo>
                      <a:pt x="1791" y="630"/>
                    </a:lnTo>
                    <a:lnTo>
                      <a:pt x="1850" y="630"/>
                    </a:lnTo>
                    <a:lnTo>
                      <a:pt x="1850" y="709"/>
                    </a:lnTo>
                    <a:lnTo>
                      <a:pt x="1922" y="709"/>
                    </a:lnTo>
                    <a:lnTo>
                      <a:pt x="1922" y="647"/>
                    </a:lnTo>
                    <a:lnTo>
                      <a:pt x="2012" y="647"/>
                    </a:lnTo>
                    <a:lnTo>
                      <a:pt x="2018" y="531"/>
                    </a:lnTo>
                    <a:lnTo>
                      <a:pt x="2063" y="654"/>
                    </a:lnTo>
                    <a:lnTo>
                      <a:pt x="2063" y="400"/>
                    </a:lnTo>
                    <a:lnTo>
                      <a:pt x="2096" y="315"/>
                    </a:lnTo>
                    <a:lnTo>
                      <a:pt x="2153" y="391"/>
                    </a:lnTo>
                    <a:lnTo>
                      <a:pt x="2153" y="516"/>
                    </a:lnTo>
                    <a:lnTo>
                      <a:pt x="2252" y="516"/>
                    </a:lnTo>
                    <a:lnTo>
                      <a:pt x="2252" y="554"/>
                    </a:lnTo>
                    <a:lnTo>
                      <a:pt x="2309" y="554"/>
                    </a:lnTo>
                    <a:lnTo>
                      <a:pt x="2309" y="469"/>
                    </a:lnTo>
                    <a:lnTo>
                      <a:pt x="2328" y="400"/>
                    </a:lnTo>
                    <a:lnTo>
                      <a:pt x="2490" y="400"/>
                    </a:lnTo>
                    <a:lnTo>
                      <a:pt x="2536" y="469"/>
                    </a:lnTo>
                    <a:lnTo>
                      <a:pt x="2536" y="569"/>
                    </a:lnTo>
                    <a:lnTo>
                      <a:pt x="2581" y="531"/>
                    </a:lnTo>
                    <a:lnTo>
                      <a:pt x="2658" y="531"/>
                    </a:lnTo>
                    <a:lnTo>
                      <a:pt x="2692" y="569"/>
                    </a:lnTo>
                    <a:lnTo>
                      <a:pt x="2692" y="694"/>
                    </a:lnTo>
                    <a:lnTo>
                      <a:pt x="2743" y="694"/>
                    </a:lnTo>
                    <a:lnTo>
                      <a:pt x="2743" y="592"/>
                    </a:lnTo>
                    <a:lnTo>
                      <a:pt x="2783" y="592"/>
                    </a:lnTo>
                    <a:lnTo>
                      <a:pt x="2783" y="414"/>
                    </a:lnTo>
                    <a:lnTo>
                      <a:pt x="2808" y="353"/>
                    </a:lnTo>
                    <a:lnTo>
                      <a:pt x="2924" y="353"/>
                    </a:lnTo>
                    <a:lnTo>
                      <a:pt x="2964" y="431"/>
                    </a:lnTo>
                    <a:lnTo>
                      <a:pt x="2964" y="586"/>
                    </a:lnTo>
                    <a:lnTo>
                      <a:pt x="3060" y="586"/>
                    </a:lnTo>
                    <a:lnTo>
                      <a:pt x="3060" y="478"/>
                    </a:lnTo>
                    <a:lnTo>
                      <a:pt x="3126" y="478"/>
                    </a:lnTo>
                    <a:lnTo>
                      <a:pt x="3126" y="199"/>
                    </a:lnTo>
                    <a:lnTo>
                      <a:pt x="3157" y="123"/>
                    </a:lnTo>
                    <a:lnTo>
                      <a:pt x="3168" y="112"/>
                    </a:lnTo>
                    <a:lnTo>
                      <a:pt x="3180" y="104"/>
                    </a:lnTo>
                    <a:lnTo>
                      <a:pt x="3195" y="93"/>
                    </a:lnTo>
                    <a:lnTo>
                      <a:pt x="3214" y="84"/>
                    </a:lnTo>
                    <a:lnTo>
                      <a:pt x="3233" y="78"/>
                    </a:lnTo>
                    <a:lnTo>
                      <a:pt x="3254" y="80"/>
                    </a:lnTo>
                    <a:lnTo>
                      <a:pt x="3275" y="89"/>
                    </a:lnTo>
                    <a:lnTo>
                      <a:pt x="3294" y="108"/>
                    </a:lnTo>
                    <a:lnTo>
                      <a:pt x="3313" y="137"/>
                    </a:lnTo>
                    <a:lnTo>
                      <a:pt x="3338" y="169"/>
                    </a:lnTo>
                    <a:lnTo>
                      <a:pt x="3475" y="169"/>
                    </a:lnTo>
                    <a:lnTo>
                      <a:pt x="3475" y="239"/>
                    </a:lnTo>
                    <a:lnTo>
                      <a:pt x="3526" y="239"/>
                    </a:lnTo>
                    <a:lnTo>
                      <a:pt x="3526" y="408"/>
                    </a:lnTo>
                    <a:lnTo>
                      <a:pt x="3591" y="408"/>
                    </a:lnTo>
                    <a:lnTo>
                      <a:pt x="3591" y="330"/>
                    </a:lnTo>
                    <a:lnTo>
                      <a:pt x="3656" y="330"/>
                    </a:lnTo>
                    <a:lnTo>
                      <a:pt x="3656" y="484"/>
                    </a:lnTo>
                    <a:lnTo>
                      <a:pt x="3747" y="484"/>
                    </a:lnTo>
                    <a:lnTo>
                      <a:pt x="3747" y="108"/>
                    </a:lnTo>
                    <a:lnTo>
                      <a:pt x="3850" y="76"/>
                    </a:lnTo>
                    <a:lnTo>
                      <a:pt x="4037" y="91"/>
                    </a:lnTo>
                    <a:lnTo>
                      <a:pt x="4037" y="516"/>
                    </a:lnTo>
                    <a:lnTo>
                      <a:pt x="4073" y="558"/>
                    </a:lnTo>
                    <a:lnTo>
                      <a:pt x="4073" y="677"/>
                    </a:lnTo>
                    <a:lnTo>
                      <a:pt x="4193" y="677"/>
                    </a:lnTo>
                    <a:lnTo>
                      <a:pt x="4193" y="408"/>
                    </a:lnTo>
                    <a:lnTo>
                      <a:pt x="4336" y="408"/>
                    </a:lnTo>
                    <a:lnTo>
                      <a:pt x="4374" y="315"/>
                    </a:lnTo>
                    <a:lnTo>
                      <a:pt x="4433" y="408"/>
                    </a:lnTo>
                    <a:lnTo>
                      <a:pt x="4433" y="478"/>
                    </a:lnTo>
                    <a:lnTo>
                      <a:pt x="4523" y="478"/>
                    </a:lnTo>
                    <a:lnTo>
                      <a:pt x="4523" y="269"/>
                    </a:lnTo>
                    <a:lnTo>
                      <a:pt x="4826" y="269"/>
                    </a:lnTo>
                    <a:lnTo>
                      <a:pt x="4826" y="222"/>
                    </a:lnTo>
                    <a:lnTo>
                      <a:pt x="4917" y="222"/>
                    </a:lnTo>
                    <a:lnTo>
                      <a:pt x="4911" y="129"/>
                    </a:lnTo>
                    <a:lnTo>
                      <a:pt x="4989" y="129"/>
                    </a:lnTo>
                    <a:lnTo>
                      <a:pt x="4989" y="307"/>
                    </a:lnTo>
                    <a:lnTo>
                      <a:pt x="5047" y="307"/>
                    </a:lnTo>
                    <a:lnTo>
                      <a:pt x="5047"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a:p>
            </p:txBody>
          </p:sp>
          <p:sp>
            <p:nvSpPr>
              <p:cNvPr id="4105" name="Freeform 9"/>
              <p:cNvSpPr>
                <a:spLocks noEditPoints="1"/>
              </p:cNvSpPr>
              <p:nvPr/>
            </p:nvSpPr>
            <p:spPr bwMode="auto">
              <a:xfrm>
                <a:off x="582613" y="1166812"/>
                <a:ext cx="2255838" cy="5233988"/>
              </a:xfrm>
              <a:custGeom>
                <a:avLst/>
                <a:gdLst/>
                <a:ahLst/>
                <a:cxnLst>
                  <a:cxn ang="0">
                    <a:pos x="501" y="1049"/>
                  </a:cxn>
                  <a:cxn ang="0">
                    <a:pos x="549" y="1053"/>
                  </a:cxn>
                  <a:cxn ang="0">
                    <a:pos x="524" y="1013"/>
                  </a:cxn>
                  <a:cxn ang="0">
                    <a:pos x="520" y="983"/>
                  </a:cxn>
                  <a:cxn ang="0">
                    <a:pos x="459" y="939"/>
                  </a:cxn>
                  <a:cxn ang="0">
                    <a:pos x="440" y="894"/>
                  </a:cxn>
                  <a:cxn ang="0">
                    <a:pos x="312" y="21"/>
                  </a:cxn>
                  <a:cxn ang="0">
                    <a:pos x="335" y="52"/>
                  </a:cxn>
                  <a:cxn ang="0">
                    <a:pos x="341" y="88"/>
                  </a:cxn>
                  <a:cxn ang="0">
                    <a:pos x="394" y="224"/>
                  </a:cxn>
                  <a:cxn ang="0">
                    <a:pos x="345" y="281"/>
                  </a:cxn>
                  <a:cxn ang="0">
                    <a:pos x="354" y="389"/>
                  </a:cxn>
                  <a:cxn ang="0">
                    <a:pos x="364" y="605"/>
                  </a:cxn>
                  <a:cxn ang="0">
                    <a:pos x="404" y="822"/>
                  </a:cxn>
                  <a:cxn ang="0">
                    <a:pos x="558" y="814"/>
                  </a:cxn>
                  <a:cxn ang="0">
                    <a:pos x="638" y="761"/>
                  </a:cxn>
                  <a:cxn ang="0">
                    <a:pos x="722" y="765"/>
                  </a:cxn>
                  <a:cxn ang="0">
                    <a:pos x="796" y="810"/>
                  </a:cxn>
                  <a:cxn ang="0">
                    <a:pos x="831" y="888"/>
                  </a:cxn>
                  <a:cxn ang="0">
                    <a:pos x="836" y="990"/>
                  </a:cxn>
                  <a:cxn ang="0">
                    <a:pos x="831" y="1045"/>
                  </a:cxn>
                  <a:cxn ang="0">
                    <a:pos x="840" y="1142"/>
                  </a:cxn>
                  <a:cxn ang="0">
                    <a:pos x="865" y="1218"/>
                  </a:cxn>
                  <a:cxn ang="0">
                    <a:pos x="1012" y="1389"/>
                  </a:cxn>
                  <a:cxn ang="0">
                    <a:pos x="1116" y="1550"/>
                  </a:cxn>
                  <a:cxn ang="0">
                    <a:pos x="1381" y="1527"/>
                  </a:cxn>
                  <a:cxn ang="0">
                    <a:pos x="1299" y="1783"/>
                  </a:cxn>
                  <a:cxn ang="0">
                    <a:pos x="1242" y="1825"/>
                  </a:cxn>
                  <a:cxn ang="0">
                    <a:pos x="1231" y="1948"/>
                  </a:cxn>
                  <a:cxn ang="0">
                    <a:pos x="1175" y="2064"/>
                  </a:cxn>
                  <a:cxn ang="0">
                    <a:pos x="1158" y="2111"/>
                  </a:cxn>
                  <a:cxn ang="0">
                    <a:pos x="1177" y="2348"/>
                  </a:cxn>
                  <a:cxn ang="0">
                    <a:pos x="1141" y="2546"/>
                  </a:cxn>
                  <a:cxn ang="0">
                    <a:pos x="1137" y="2908"/>
                  </a:cxn>
                  <a:cxn ang="0">
                    <a:pos x="1208" y="3101"/>
                  </a:cxn>
                  <a:cxn ang="0">
                    <a:pos x="42" y="3039"/>
                  </a:cxn>
                  <a:cxn ang="0">
                    <a:pos x="293" y="2898"/>
                  </a:cxn>
                  <a:cxn ang="0">
                    <a:pos x="274" y="2716"/>
                  </a:cxn>
                  <a:cxn ang="0">
                    <a:pos x="293" y="2455"/>
                  </a:cxn>
                  <a:cxn ang="0">
                    <a:pos x="312" y="2293"/>
                  </a:cxn>
                  <a:cxn ang="0">
                    <a:pos x="297" y="2128"/>
                  </a:cxn>
                  <a:cxn ang="0">
                    <a:pos x="267" y="2003"/>
                  </a:cxn>
                  <a:cxn ang="0">
                    <a:pos x="288" y="1859"/>
                  </a:cxn>
                  <a:cxn ang="0">
                    <a:pos x="253" y="1732"/>
                  </a:cxn>
                  <a:cxn ang="0">
                    <a:pos x="288" y="1518"/>
                  </a:cxn>
                  <a:cxn ang="0">
                    <a:pos x="276" y="1432"/>
                  </a:cxn>
                  <a:cxn ang="0">
                    <a:pos x="284" y="1326"/>
                  </a:cxn>
                  <a:cxn ang="0">
                    <a:pos x="253" y="1210"/>
                  </a:cxn>
                  <a:cxn ang="0">
                    <a:pos x="210" y="1140"/>
                  </a:cxn>
                  <a:cxn ang="0">
                    <a:pos x="200" y="1038"/>
                  </a:cxn>
                  <a:cxn ang="0">
                    <a:pos x="272" y="911"/>
                  </a:cxn>
                  <a:cxn ang="0">
                    <a:pos x="265" y="833"/>
                  </a:cxn>
                  <a:cxn ang="0">
                    <a:pos x="232" y="655"/>
                  </a:cxn>
                  <a:cxn ang="0">
                    <a:pos x="223" y="440"/>
                  </a:cxn>
                  <a:cxn ang="0">
                    <a:pos x="196" y="336"/>
                  </a:cxn>
                  <a:cxn ang="0">
                    <a:pos x="147" y="228"/>
                  </a:cxn>
                  <a:cxn ang="0">
                    <a:pos x="152" y="141"/>
                  </a:cxn>
                  <a:cxn ang="0">
                    <a:pos x="217" y="74"/>
                  </a:cxn>
                  <a:cxn ang="0">
                    <a:pos x="227" y="31"/>
                  </a:cxn>
                  <a:cxn ang="0">
                    <a:pos x="318" y="0"/>
                  </a:cxn>
                </a:cxnLst>
                <a:rect l="0" t="0" r="r" b="b"/>
                <a:pathLst>
                  <a:path w="1421" h="3297">
                    <a:moveTo>
                      <a:pt x="469" y="983"/>
                    </a:moveTo>
                    <a:lnTo>
                      <a:pt x="471" y="1006"/>
                    </a:lnTo>
                    <a:lnTo>
                      <a:pt x="474" y="1021"/>
                    </a:lnTo>
                    <a:lnTo>
                      <a:pt x="474" y="1032"/>
                    </a:lnTo>
                    <a:lnTo>
                      <a:pt x="490" y="1040"/>
                    </a:lnTo>
                    <a:lnTo>
                      <a:pt x="501" y="1049"/>
                    </a:lnTo>
                    <a:lnTo>
                      <a:pt x="511" y="1059"/>
                    </a:lnTo>
                    <a:lnTo>
                      <a:pt x="518" y="1068"/>
                    </a:lnTo>
                    <a:lnTo>
                      <a:pt x="520" y="1070"/>
                    </a:lnTo>
                    <a:lnTo>
                      <a:pt x="558" y="1068"/>
                    </a:lnTo>
                    <a:lnTo>
                      <a:pt x="554" y="1059"/>
                    </a:lnTo>
                    <a:lnTo>
                      <a:pt x="549" y="1053"/>
                    </a:lnTo>
                    <a:lnTo>
                      <a:pt x="547" y="1047"/>
                    </a:lnTo>
                    <a:lnTo>
                      <a:pt x="545" y="1042"/>
                    </a:lnTo>
                    <a:lnTo>
                      <a:pt x="543" y="1040"/>
                    </a:lnTo>
                    <a:lnTo>
                      <a:pt x="543" y="1038"/>
                    </a:lnTo>
                    <a:lnTo>
                      <a:pt x="528" y="1034"/>
                    </a:lnTo>
                    <a:lnTo>
                      <a:pt x="524" y="1013"/>
                    </a:lnTo>
                    <a:lnTo>
                      <a:pt x="535" y="1013"/>
                    </a:lnTo>
                    <a:lnTo>
                      <a:pt x="528" y="1002"/>
                    </a:lnTo>
                    <a:lnTo>
                      <a:pt x="524" y="996"/>
                    </a:lnTo>
                    <a:lnTo>
                      <a:pt x="522" y="990"/>
                    </a:lnTo>
                    <a:lnTo>
                      <a:pt x="520" y="985"/>
                    </a:lnTo>
                    <a:lnTo>
                      <a:pt x="520" y="983"/>
                    </a:lnTo>
                    <a:lnTo>
                      <a:pt x="469" y="983"/>
                    </a:lnTo>
                    <a:close/>
                    <a:moveTo>
                      <a:pt x="440" y="894"/>
                    </a:moveTo>
                    <a:lnTo>
                      <a:pt x="442" y="899"/>
                    </a:lnTo>
                    <a:lnTo>
                      <a:pt x="448" y="909"/>
                    </a:lnTo>
                    <a:lnTo>
                      <a:pt x="453" y="924"/>
                    </a:lnTo>
                    <a:lnTo>
                      <a:pt x="459" y="939"/>
                    </a:lnTo>
                    <a:lnTo>
                      <a:pt x="461" y="951"/>
                    </a:lnTo>
                    <a:lnTo>
                      <a:pt x="522" y="949"/>
                    </a:lnTo>
                    <a:lnTo>
                      <a:pt x="520" y="947"/>
                    </a:lnTo>
                    <a:lnTo>
                      <a:pt x="520" y="926"/>
                    </a:lnTo>
                    <a:lnTo>
                      <a:pt x="524" y="903"/>
                    </a:lnTo>
                    <a:lnTo>
                      <a:pt x="440" y="894"/>
                    </a:lnTo>
                    <a:close/>
                    <a:moveTo>
                      <a:pt x="318" y="0"/>
                    </a:moveTo>
                    <a:lnTo>
                      <a:pt x="320" y="0"/>
                    </a:lnTo>
                    <a:lnTo>
                      <a:pt x="320" y="4"/>
                    </a:lnTo>
                    <a:lnTo>
                      <a:pt x="318" y="6"/>
                    </a:lnTo>
                    <a:lnTo>
                      <a:pt x="314" y="14"/>
                    </a:lnTo>
                    <a:lnTo>
                      <a:pt x="312" y="21"/>
                    </a:lnTo>
                    <a:lnTo>
                      <a:pt x="309" y="25"/>
                    </a:lnTo>
                    <a:lnTo>
                      <a:pt x="307" y="27"/>
                    </a:lnTo>
                    <a:lnTo>
                      <a:pt x="305" y="31"/>
                    </a:lnTo>
                    <a:lnTo>
                      <a:pt x="337" y="23"/>
                    </a:lnTo>
                    <a:lnTo>
                      <a:pt x="328" y="42"/>
                    </a:lnTo>
                    <a:lnTo>
                      <a:pt x="335" y="52"/>
                    </a:lnTo>
                    <a:lnTo>
                      <a:pt x="349" y="50"/>
                    </a:lnTo>
                    <a:lnTo>
                      <a:pt x="341" y="67"/>
                    </a:lnTo>
                    <a:lnTo>
                      <a:pt x="343" y="74"/>
                    </a:lnTo>
                    <a:lnTo>
                      <a:pt x="343" y="80"/>
                    </a:lnTo>
                    <a:lnTo>
                      <a:pt x="341" y="86"/>
                    </a:lnTo>
                    <a:lnTo>
                      <a:pt x="341" y="88"/>
                    </a:lnTo>
                    <a:lnTo>
                      <a:pt x="337" y="93"/>
                    </a:lnTo>
                    <a:lnTo>
                      <a:pt x="366" y="124"/>
                    </a:lnTo>
                    <a:lnTo>
                      <a:pt x="385" y="154"/>
                    </a:lnTo>
                    <a:lnTo>
                      <a:pt x="396" y="181"/>
                    </a:lnTo>
                    <a:lnTo>
                      <a:pt x="398" y="205"/>
                    </a:lnTo>
                    <a:lnTo>
                      <a:pt x="394" y="224"/>
                    </a:lnTo>
                    <a:lnTo>
                      <a:pt x="387" y="241"/>
                    </a:lnTo>
                    <a:lnTo>
                      <a:pt x="377" y="256"/>
                    </a:lnTo>
                    <a:lnTo>
                      <a:pt x="364" y="266"/>
                    </a:lnTo>
                    <a:lnTo>
                      <a:pt x="356" y="275"/>
                    </a:lnTo>
                    <a:lnTo>
                      <a:pt x="347" y="279"/>
                    </a:lnTo>
                    <a:lnTo>
                      <a:pt x="345" y="281"/>
                    </a:lnTo>
                    <a:lnTo>
                      <a:pt x="335" y="294"/>
                    </a:lnTo>
                    <a:lnTo>
                      <a:pt x="333" y="304"/>
                    </a:lnTo>
                    <a:lnTo>
                      <a:pt x="333" y="313"/>
                    </a:lnTo>
                    <a:lnTo>
                      <a:pt x="335" y="317"/>
                    </a:lnTo>
                    <a:lnTo>
                      <a:pt x="347" y="353"/>
                    </a:lnTo>
                    <a:lnTo>
                      <a:pt x="354" y="389"/>
                    </a:lnTo>
                    <a:lnTo>
                      <a:pt x="351" y="427"/>
                    </a:lnTo>
                    <a:lnTo>
                      <a:pt x="347" y="461"/>
                    </a:lnTo>
                    <a:lnTo>
                      <a:pt x="347" y="492"/>
                    </a:lnTo>
                    <a:lnTo>
                      <a:pt x="349" y="526"/>
                    </a:lnTo>
                    <a:lnTo>
                      <a:pt x="356" y="575"/>
                    </a:lnTo>
                    <a:lnTo>
                      <a:pt x="364" y="605"/>
                    </a:lnTo>
                    <a:lnTo>
                      <a:pt x="373" y="638"/>
                    </a:lnTo>
                    <a:lnTo>
                      <a:pt x="381" y="679"/>
                    </a:lnTo>
                    <a:lnTo>
                      <a:pt x="387" y="719"/>
                    </a:lnTo>
                    <a:lnTo>
                      <a:pt x="396" y="759"/>
                    </a:lnTo>
                    <a:lnTo>
                      <a:pt x="400" y="793"/>
                    </a:lnTo>
                    <a:lnTo>
                      <a:pt x="404" y="822"/>
                    </a:lnTo>
                    <a:lnTo>
                      <a:pt x="408" y="841"/>
                    </a:lnTo>
                    <a:lnTo>
                      <a:pt x="408" y="848"/>
                    </a:lnTo>
                    <a:lnTo>
                      <a:pt x="539" y="848"/>
                    </a:lnTo>
                    <a:lnTo>
                      <a:pt x="541" y="839"/>
                    </a:lnTo>
                    <a:lnTo>
                      <a:pt x="547" y="827"/>
                    </a:lnTo>
                    <a:lnTo>
                      <a:pt x="558" y="814"/>
                    </a:lnTo>
                    <a:lnTo>
                      <a:pt x="564" y="806"/>
                    </a:lnTo>
                    <a:lnTo>
                      <a:pt x="568" y="801"/>
                    </a:lnTo>
                    <a:lnTo>
                      <a:pt x="448" y="641"/>
                    </a:lnTo>
                    <a:lnTo>
                      <a:pt x="604" y="782"/>
                    </a:lnTo>
                    <a:lnTo>
                      <a:pt x="621" y="770"/>
                    </a:lnTo>
                    <a:lnTo>
                      <a:pt x="638" y="761"/>
                    </a:lnTo>
                    <a:lnTo>
                      <a:pt x="653" y="757"/>
                    </a:lnTo>
                    <a:lnTo>
                      <a:pt x="659" y="755"/>
                    </a:lnTo>
                    <a:lnTo>
                      <a:pt x="669" y="556"/>
                    </a:lnTo>
                    <a:lnTo>
                      <a:pt x="699" y="759"/>
                    </a:lnTo>
                    <a:lnTo>
                      <a:pt x="709" y="761"/>
                    </a:lnTo>
                    <a:lnTo>
                      <a:pt x="722" y="765"/>
                    </a:lnTo>
                    <a:lnTo>
                      <a:pt x="737" y="770"/>
                    </a:lnTo>
                    <a:lnTo>
                      <a:pt x="747" y="774"/>
                    </a:lnTo>
                    <a:lnTo>
                      <a:pt x="751" y="776"/>
                    </a:lnTo>
                    <a:lnTo>
                      <a:pt x="890" y="634"/>
                    </a:lnTo>
                    <a:lnTo>
                      <a:pt x="785" y="797"/>
                    </a:lnTo>
                    <a:lnTo>
                      <a:pt x="796" y="810"/>
                    </a:lnTo>
                    <a:lnTo>
                      <a:pt x="806" y="825"/>
                    </a:lnTo>
                    <a:lnTo>
                      <a:pt x="812" y="835"/>
                    </a:lnTo>
                    <a:lnTo>
                      <a:pt x="815" y="839"/>
                    </a:lnTo>
                    <a:lnTo>
                      <a:pt x="998" y="784"/>
                    </a:lnTo>
                    <a:lnTo>
                      <a:pt x="827" y="873"/>
                    </a:lnTo>
                    <a:lnTo>
                      <a:pt x="831" y="888"/>
                    </a:lnTo>
                    <a:lnTo>
                      <a:pt x="834" y="903"/>
                    </a:lnTo>
                    <a:lnTo>
                      <a:pt x="836" y="916"/>
                    </a:lnTo>
                    <a:lnTo>
                      <a:pt x="836" y="920"/>
                    </a:lnTo>
                    <a:lnTo>
                      <a:pt x="1029" y="937"/>
                    </a:lnTo>
                    <a:lnTo>
                      <a:pt x="836" y="951"/>
                    </a:lnTo>
                    <a:lnTo>
                      <a:pt x="836" y="990"/>
                    </a:lnTo>
                    <a:lnTo>
                      <a:pt x="840" y="992"/>
                    </a:lnTo>
                    <a:lnTo>
                      <a:pt x="842" y="1000"/>
                    </a:lnTo>
                    <a:lnTo>
                      <a:pt x="827" y="1006"/>
                    </a:lnTo>
                    <a:lnTo>
                      <a:pt x="827" y="1021"/>
                    </a:lnTo>
                    <a:lnTo>
                      <a:pt x="829" y="1034"/>
                    </a:lnTo>
                    <a:lnTo>
                      <a:pt x="831" y="1045"/>
                    </a:lnTo>
                    <a:lnTo>
                      <a:pt x="834" y="1049"/>
                    </a:lnTo>
                    <a:lnTo>
                      <a:pt x="840" y="1068"/>
                    </a:lnTo>
                    <a:lnTo>
                      <a:pt x="846" y="1089"/>
                    </a:lnTo>
                    <a:lnTo>
                      <a:pt x="846" y="1108"/>
                    </a:lnTo>
                    <a:lnTo>
                      <a:pt x="844" y="1116"/>
                    </a:lnTo>
                    <a:lnTo>
                      <a:pt x="840" y="1142"/>
                    </a:lnTo>
                    <a:lnTo>
                      <a:pt x="836" y="1148"/>
                    </a:lnTo>
                    <a:lnTo>
                      <a:pt x="842" y="1155"/>
                    </a:lnTo>
                    <a:lnTo>
                      <a:pt x="846" y="1165"/>
                    </a:lnTo>
                    <a:lnTo>
                      <a:pt x="850" y="1182"/>
                    </a:lnTo>
                    <a:lnTo>
                      <a:pt x="859" y="1212"/>
                    </a:lnTo>
                    <a:lnTo>
                      <a:pt x="865" y="1218"/>
                    </a:lnTo>
                    <a:lnTo>
                      <a:pt x="907" y="1239"/>
                    </a:lnTo>
                    <a:lnTo>
                      <a:pt x="941" y="1267"/>
                    </a:lnTo>
                    <a:lnTo>
                      <a:pt x="968" y="1296"/>
                    </a:lnTo>
                    <a:lnTo>
                      <a:pt x="987" y="1328"/>
                    </a:lnTo>
                    <a:lnTo>
                      <a:pt x="1002" y="1360"/>
                    </a:lnTo>
                    <a:lnTo>
                      <a:pt x="1012" y="1389"/>
                    </a:lnTo>
                    <a:lnTo>
                      <a:pt x="1017" y="1417"/>
                    </a:lnTo>
                    <a:lnTo>
                      <a:pt x="1021" y="1438"/>
                    </a:lnTo>
                    <a:lnTo>
                      <a:pt x="1021" y="1457"/>
                    </a:lnTo>
                    <a:lnTo>
                      <a:pt x="1080" y="1544"/>
                    </a:lnTo>
                    <a:lnTo>
                      <a:pt x="1101" y="1546"/>
                    </a:lnTo>
                    <a:lnTo>
                      <a:pt x="1116" y="1550"/>
                    </a:lnTo>
                    <a:lnTo>
                      <a:pt x="1126" y="1554"/>
                    </a:lnTo>
                    <a:lnTo>
                      <a:pt x="1130" y="1556"/>
                    </a:lnTo>
                    <a:lnTo>
                      <a:pt x="1227" y="1430"/>
                    </a:lnTo>
                    <a:lnTo>
                      <a:pt x="1398" y="1425"/>
                    </a:lnTo>
                    <a:lnTo>
                      <a:pt x="1421" y="1453"/>
                    </a:lnTo>
                    <a:lnTo>
                      <a:pt x="1381" y="1527"/>
                    </a:lnTo>
                    <a:lnTo>
                      <a:pt x="1398" y="1567"/>
                    </a:lnTo>
                    <a:lnTo>
                      <a:pt x="1377" y="1635"/>
                    </a:lnTo>
                    <a:lnTo>
                      <a:pt x="1356" y="1688"/>
                    </a:lnTo>
                    <a:lnTo>
                      <a:pt x="1337" y="1730"/>
                    </a:lnTo>
                    <a:lnTo>
                      <a:pt x="1318" y="1762"/>
                    </a:lnTo>
                    <a:lnTo>
                      <a:pt x="1299" y="1783"/>
                    </a:lnTo>
                    <a:lnTo>
                      <a:pt x="1282" y="1800"/>
                    </a:lnTo>
                    <a:lnTo>
                      <a:pt x="1267" y="1808"/>
                    </a:lnTo>
                    <a:lnTo>
                      <a:pt x="1257" y="1812"/>
                    </a:lnTo>
                    <a:lnTo>
                      <a:pt x="1248" y="1815"/>
                    </a:lnTo>
                    <a:lnTo>
                      <a:pt x="1240" y="1815"/>
                    </a:lnTo>
                    <a:lnTo>
                      <a:pt x="1242" y="1825"/>
                    </a:lnTo>
                    <a:lnTo>
                      <a:pt x="1242" y="1844"/>
                    </a:lnTo>
                    <a:lnTo>
                      <a:pt x="1240" y="1865"/>
                    </a:lnTo>
                    <a:lnTo>
                      <a:pt x="1238" y="1891"/>
                    </a:lnTo>
                    <a:lnTo>
                      <a:pt x="1236" y="1914"/>
                    </a:lnTo>
                    <a:lnTo>
                      <a:pt x="1233" y="1935"/>
                    </a:lnTo>
                    <a:lnTo>
                      <a:pt x="1231" y="1948"/>
                    </a:lnTo>
                    <a:lnTo>
                      <a:pt x="1231" y="1954"/>
                    </a:lnTo>
                    <a:lnTo>
                      <a:pt x="1223" y="1994"/>
                    </a:lnTo>
                    <a:lnTo>
                      <a:pt x="1212" y="2024"/>
                    </a:lnTo>
                    <a:lnTo>
                      <a:pt x="1200" y="2045"/>
                    </a:lnTo>
                    <a:lnTo>
                      <a:pt x="1187" y="2058"/>
                    </a:lnTo>
                    <a:lnTo>
                      <a:pt x="1175" y="2064"/>
                    </a:lnTo>
                    <a:lnTo>
                      <a:pt x="1164" y="2068"/>
                    </a:lnTo>
                    <a:lnTo>
                      <a:pt x="1156" y="2068"/>
                    </a:lnTo>
                    <a:lnTo>
                      <a:pt x="1149" y="2066"/>
                    </a:lnTo>
                    <a:lnTo>
                      <a:pt x="1147" y="2066"/>
                    </a:lnTo>
                    <a:lnTo>
                      <a:pt x="1151" y="2083"/>
                    </a:lnTo>
                    <a:lnTo>
                      <a:pt x="1158" y="2111"/>
                    </a:lnTo>
                    <a:lnTo>
                      <a:pt x="1162" y="2145"/>
                    </a:lnTo>
                    <a:lnTo>
                      <a:pt x="1164" y="2185"/>
                    </a:lnTo>
                    <a:lnTo>
                      <a:pt x="1168" y="2227"/>
                    </a:lnTo>
                    <a:lnTo>
                      <a:pt x="1172" y="2271"/>
                    </a:lnTo>
                    <a:lnTo>
                      <a:pt x="1175" y="2312"/>
                    </a:lnTo>
                    <a:lnTo>
                      <a:pt x="1177" y="2348"/>
                    </a:lnTo>
                    <a:lnTo>
                      <a:pt x="1177" y="2377"/>
                    </a:lnTo>
                    <a:lnTo>
                      <a:pt x="1179" y="2396"/>
                    </a:lnTo>
                    <a:lnTo>
                      <a:pt x="1179" y="2403"/>
                    </a:lnTo>
                    <a:lnTo>
                      <a:pt x="1156" y="2434"/>
                    </a:lnTo>
                    <a:lnTo>
                      <a:pt x="1164" y="2510"/>
                    </a:lnTo>
                    <a:lnTo>
                      <a:pt x="1141" y="2546"/>
                    </a:lnTo>
                    <a:lnTo>
                      <a:pt x="1156" y="2711"/>
                    </a:lnTo>
                    <a:lnTo>
                      <a:pt x="1118" y="2762"/>
                    </a:lnTo>
                    <a:lnTo>
                      <a:pt x="1122" y="2800"/>
                    </a:lnTo>
                    <a:lnTo>
                      <a:pt x="1128" y="2838"/>
                    </a:lnTo>
                    <a:lnTo>
                      <a:pt x="1132" y="2874"/>
                    </a:lnTo>
                    <a:lnTo>
                      <a:pt x="1137" y="2908"/>
                    </a:lnTo>
                    <a:lnTo>
                      <a:pt x="1141" y="2938"/>
                    </a:lnTo>
                    <a:lnTo>
                      <a:pt x="1145" y="2961"/>
                    </a:lnTo>
                    <a:lnTo>
                      <a:pt x="1147" y="2976"/>
                    </a:lnTo>
                    <a:lnTo>
                      <a:pt x="1147" y="2982"/>
                    </a:lnTo>
                    <a:lnTo>
                      <a:pt x="1200" y="3005"/>
                    </a:lnTo>
                    <a:lnTo>
                      <a:pt x="1208" y="3101"/>
                    </a:lnTo>
                    <a:lnTo>
                      <a:pt x="1263" y="3130"/>
                    </a:lnTo>
                    <a:lnTo>
                      <a:pt x="1263" y="3297"/>
                    </a:lnTo>
                    <a:lnTo>
                      <a:pt x="0" y="3297"/>
                    </a:lnTo>
                    <a:lnTo>
                      <a:pt x="0" y="3149"/>
                    </a:lnTo>
                    <a:lnTo>
                      <a:pt x="40" y="3130"/>
                    </a:lnTo>
                    <a:lnTo>
                      <a:pt x="42" y="3039"/>
                    </a:lnTo>
                    <a:lnTo>
                      <a:pt x="124" y="2989"/>
                    </a:lnTo>
                    <a:lnTo>
                      <a:pt x="265" y="2982"/>
                    </a:lnTo>
                    <a:lnTo>
                      <a:pt x="282" y="2955"/>
                    </a:lnTo>
                    <a:lnTo>
                      <a:pt x="290" y="2931"/>
                    </a:lnTo>
                    <a:lnTo>
                      <a:pt x="293" y="2912"/>
                    </a:lnTo>
                    <a:lnTo>
                      <a:pt x="293" y="2898"/>
                    </a:lnTo>
                    <a:lnTo>
                      <a:pt x="290" y="2889"/>
                    </a:lnTo>
                    <a:lnTo>
                      <a:pt x="288" y="2887"/>
                    </a:lnTo>
                    <a:lnTo>
                      <a:pt x="280" y="2853"/>
                    </a:lnTo>
                    <a:lnTo>
                      <a:pt x="276" y="2811"/>
                    </a:lnTo>
                    <a:lnTo>
                      <a:pt x="274" y="2764"/>
                    </a:lnTo>
                    <a:lnTo>
                      <a:pt x="274" y="2716"/>
                    </a:lnTo>
                    <a:lnTo>
                      <a:pt x="278" y="2618"/>
                    </a:lnTo>
                    <a:lnTo>
                      <a:pt x="282" y="2576"/>
                    </a:lnTo>
                    <a:lnTo>
                      <a:pt x="286" y="2538"/>
                    </a:lnTo>
                    <a:lnTo>
                      <a:pt x="288" y="2508"/>
                    </a:lnTo>
                    <a:lnTo>
                      <a:pt x="293" y="2487"/>
                    </a:lnTo>
                    <a:lnTo>
                      <a:pt x="293" y="2455"/>
                    </a:lnTo>
                    <a:lnTo>
                      <a:pt x="295" y="2426"/>
                    </a:lnTo>
                    <a:lnTo>
                      <a:pt x="297" y="2394"/>
                    </a:lnTo>
                    <a:lnTo>
                      <a:pt x="301" y="2362"/>
                    </a:lnTo>
                    <a:lnTo>
                      <a:pt x="305" y="2333"/>
                    </a:lnTo>
                    <a:lnTo>
                      <a:pt x="309" y="2307"/>
                    </a:lnTo>
                    <a:lnTo>
                      <a:pt x="312" y="2293"/>
                    </a:lnTo>
                    <a:lnTo>
                      <a:pt x="314" y="2286"/>
                    </a:lnTo>
                    <a:lnTo>
                      <a:pt x="314" y="2210"/>
                    </a:lnTo>
                    <a:lnTo>
                      <a:pt x="312" y="2200"/>
                    </a:lnTo>
                    <a:lnTo>
                      <a:pt x="309" y="2183"/>
                    </a:lnTo>
                    <a:lnTo>
                      <a:pt x="303" y="2157"/>
                    </a:lnTo>
                    <a:lnTo>
                      <a:pt x="297" y="2128"/>
                    </a:lnTo>
                    <a:lnTo>
                      <a:pt x="293" y="2098"/>
                    </a:lnTo>
                    <a:lnTo>
                      <a:pt x="286" y="2070"/>
                    </a:lnTo>
                    <a:lnTo>
                      <a:pt x="280" y="2047"/>
                    </a:lnTo>
                    <a:lnTo>
                      <a:pt x="278" y="2032"/>
                    </a:lnTo>
                    <a:lnTo>
                      <a:pt x="276" y="2026"/>
                    </a:lnTo>
                    <a:lnTo>
                      <a:pt x="267" y="2003"/>
                    </a:lnTo>
                    <a:lnTo>
                      <a:pt x="265" y="1975"/>
                    </a:lnTo>
                    <a:lnTo>
                      <a:pt x="267" y="1948"/>
                    </a:lnTo>
                    <a:lnTo>
                      <a:pt x="272" y="1920"/>
                    </a:lnTo>
                    <a:lnTo>
                      <a:pt x="278" y="1895"/>
                    </a:lnTo>
                    <a:lnTo>
                      <a:pt x="284" y="1874"/>
                    </a:lnTo>
                    <a:lnTo>
                      <a:pt x="288" y="1859"/>
                    </a:lnTo>
                    <a:lnTo>
                      <a:pt x="290" y="1855"/>
                    </a:lnTo>
                    <a:lnTo>
                      <a:pt x="274" y="1844"/>
                    </a:lnTo>
                    <a:lnTo>
                      <a:pt x="261" y="1825"/>
                    </a:lnTo>
                    <a:lnTo>
                      <a:pt x="255" y="1798"/>
                    </a:lnTo>
                    <a:lnTo>
                      <a:pt x="253" y="1766"/>
                    </a:lnTo>
                    <a:lnTo>
                      <a:pt x="253" y="1732"/>
                    </a:lnTo>
                    <a:lnTo>
                      <a:pt x="255" y="1694"/>
                    </a:lnTo>
                    <a:lnTo>
                      <a:pt x="259" y="1654"/>
                    </a:lnTo>
                    <a:lnTo>
                      <a:pt x="267" y="1616"/>
                    </a:lnTo>
                    <a:lnTo>
                      <a:pt x="274" y="1580"/>
                    </a:lnTo>
                    <a:lnTo>
                      <a:pt x="282" y="1546"/>
                    </a:lnTo>
                    <a:lnTo>
                      <a:pt x="288" y="1518"/>
                    </a:lnTo>
                    <a:lnTo>
                      <a:pt x="293" y="1495"/>
                    </a:lnTo>
                    <a:lnTo>
                      <a:pt x="297" y="1480"/>
                    </a:lnTo>
                    <a:lnTo>
                      <a:pt x="299" y="1476"/>
                    </a:lnTo>
                    <a:lnTo>
                      <a:pt x="286" y="1468"/>
                    </a:lnTo>
                    <a:lnTo>
                      <a:pt x="278" y="1453"/>
                    </a:lnTo>
                    <a:lnTo>
                      <a:pt x="276" y="1432"/>
                    </a:lnTo>
                    <a:lnTo>
                      <a:pt x="280" y="1389"/>
                    </a:lnTo>
                    <a:lnTo>
                      <a:pt x="286" y="1372"/>
                    </a:lnTo>
                    <a:lnTo>
                      <a:pt x="288" y="1360"/>
                    </a:lnTo>
                    <a:lnTo>
                      <a:pt x="290" y="1356"/>
                    </a:lnTo>
                    <a:lnTo>
                      <a:pt x="286" y="1343"/>
                    </a:lnTo>
                    <a:lnTo>
                      <a:pt x="284" y="1326"/>
                    </a:lnTo>
                    <a:lnTo>
                      <a:pt x="284" y="1309"/>
                    </a:lnTo>
                    <a:lnTo>
                      <a:pt x="269" y="1307"/>
                    </a:lnTo>
                    <a:lnTo>
                      <a:pt x="261" y="1294"/>
                    </a:lnTo>
                    <a:lnTo>
                      <a:pt x="255" y="1275"/>
                    </a:lnTo>
                    <a:lnTo>
                      <a:pt x="253" y="1254"/>
                    </a:lnTo>
                    <a:lnTo>
                      <a:pt x="253" y="1210"/>
                    </a:lnTo>
                    <a:lnTo>
                      <a:pt x="255" y="1191"/>
                    </a:lnTo>
                    <a:lnTo>
                      <a:pt x="257" y="1176"/>
                    </a:lnTo>
                    <a:lnTo>
                      <a:pt x="257" y="1171"/>
                    </a:lnTo>
                    <a:lnTo>
                      <a:pt x="238" y="1167"/>
                    </a:lnTo>
                    <a:lnTo>
                      <a:pt x="223" y="1155"/>
                    </a:lnTo>
                    <a:lnTo>
                      <a:pt x="210" y="1140"/>
                    </a:lnTo>
                    <a:lnTo>
                      <a:pt x="202" y="1121"/>
                    </a:lnTo>
                    <a:lnTo>
                      <a:pt x="194" y="1106"/>
                    </a:lnTo>
                    <a:lnTo>
                      <a:pt x="192" y="1093"/>
                    </a:lnTo>
                    <a:lnTo>
                      <a:pt x="189" y="1089"/>
                    </a:lnTo>
                    <a:lnTo>
                      <a:pt x="192" y="1064"/>
                    </a:lnTo>
                    <a:lnTo>
                      <a:pt x="200" y="1038"/>
                    </a:lnTo>
                    <a:lnTo>
                      <a:pt x="210" y="1011"/>
                    </a:lnTo>
                    <a:lnTo>
                      <a:pt x="225" y="985"/>
                    </a:lnTo>
                    <a:lnTo>
                      <a:pt x="238" y="960"/>
                    </a:lnTo>
                    <a:lnTo>
                      <a:pt x="253" y="939"/>
                    </a:lnTo>
                    <a:lnTo>
                      <a:pt x="263" y="922"/>
                    </a:lnTo>
                    <a:lnTo>
                      <a:pt x="272" y="911"/>
                    </a:lnTo>
                    <a:lnTo>
                      <a:pt x="274" y="907"/>
                    </a:lnTo>
                    <a:lnTo>
                      <a:pt x="276" y="894"/>
                    </a:lnTo>
                    <a:lnTo>
                      <a:pt x="274" y="880"/>
                    </a:lnTo>
                    <a:lnTo>
                      <a:pt x="272" y="863"/>
                    </a:lnTo>
                    <a:lnTo>
                      <a:pt x="267" y="846"/>
                    </a:lnTo>
                    <a:lnTo>
                      <a:pt x="265" y="833"/>
                    </a:lnTo>
                    <a:lnTo>
                      <a:pt x="259" y="808"/>
                    </a:lnTo>
                    <a:lnTo>
                      <a:pt x="250" y="780"/>
                    </a:lnTo>
                    <a:lnTo>
                      <a:pt x="242" y="755"/>
                    </a:lnTo>
                    <a:lnTo>
                      <a:pt x="238" y="727"/>
                    </a:lnTo>
                    <a:lnTo>
                      <a:pt x="234" y="702"/>
                    </a:lnTo>
                    <a:lnTo>
                      <a:pt x="232" y="655"/>
                    </a:lnTo>
                    <a:lnTo>
                      <a:pt x="232" y="566"/>
                    </a:lnTo>
                    <a:lnTo>
                      <a:pt x="234" y="545"/>
                    </a:lnTo>
                    <a:lnTo>
                      <a:pt x="236" y="522"/>
                    </a:lnTo>
                    <a:lnTo>
                      <a:pt x="234" y="501"/>
                    </a:lnTo>
                    <a:lnTo>
                      <a:pt x="225" y="459"/>
                    </a:lnTo>
                    <a:lnTo>
                      <a:pt x="223" y="440"/>
                    </a:lnTo>
                    <a:lnTo>
                      <a:pt x="221" y="427"/>
                    </a:lnTo>
                    <a:lnTo>
                      <a:pt x="221" y="421"/>
                    </a:lnTo>
                    <a:lnTo>
                      <a:pt x="213" y="395"/>
                    </a:lnTo>
                    <a:lnTo>
                      <a:pt x="202" y="370"/>
                    </a:lnTo>
                    <a:lnTo>
                      <a:pt x="196" y="344"/>
                    </a:lnTo>
                    <a:lnTo>
                      <a:pt x="196" y="336"/>
                    </a:lnTo>
                    <a:lnTo>
                      <a:pt x="200" y="306"/>
                    </a:lnTo>
                    <a:lnTo>
                      <a:pt x="200" y="291"/>
                    </a:lnTo>
                    <a:lnTo>
                      <a:pt x="198" y="285"/>
                    </a:lnTo>
                    <a:lnTo>
                      <a:pt x="173" y="268"/>
                    </a:lnTo>
                    <a:lnTo>
                      <a:pt x="156" y="249"/>
                    </a:lnTo>
                    <a:lnTo>
                      <a:pt x="147" y="228"/>
                    </a:lnTo>
                    <a:lnTo>
                      <a:pt x="143" y="207"/>
                    </a:lnTo>
                    <a:lnTo>
                      <a:pt x="141" y="186"/>
                    </a:lnTo>
                    <a:lnTo>
                      <a:pt x="143" y="169"/>
                    </a:lnTo>
                    <a:lnTo>
                      <a:pt x="147" y="154"/>
                    </a:lnTo>
                    <a:lnTo>
                      <a:pt x="149" y="146"/>
                    </a:lnTo>
                    <a:lnTo>
                      <a:pt x="152" y="141"/>
                    </a:lnTo>
                    <a:lnTo>
                      <a:pt x="162" y="116"/>
                    </a:lnTo>
                    <a:lnTo>
                      <a:pt x="177" y="99"/>
                    </a:lnTo>
                    <a:lnTo>
                      <a:pt x="189" y="86"/>
                    </a:lnTo>
                    <a:lnTo>
                      <a:pt x="204" y="78"/>
                    </a:lnTo>
                    <a:lnTo>
                      <a:pt x="213" y="74"/>
                    </a:lnTo>
                    <a:lnTo>
                      <a:pt x="217" y="74"/>
                    </a:lnTo>
                    <a:lnTo>
                      <a:pt x="217" y="69"/>
                    </a:lnTo>
                    <a:lnTo>
                      <a:pt x="219" y="63"/>
                    </a:lnTo>
                    <a:lnTo>
                      <a:pt x="219" y="59"/>
                    </a:lnTo>
                    <a:lnTo>
                      <a:pt x="221" y="52"/>
                    </a:lnTo>
                    <a:lnTo>
                      <a:pt x="221" y="48"/>
                    </a:lnTo>
                    <a:lnTo>
                      <a:pt x="227" y="31"/>
                    </a:lnTo>
                    <a:lnTo>
                      <a:pt x="236" y="25"/>
                    </a:lnTo>
                    <a:lnTo>
                      <a:pt x="257" y="12"/>
                    </a:lnTo>
                    <a:lnTo>
                      <a:pt x="265" y="10"/>
                    </a:lnTo>
                    <a:lnTo>
                      <a:pt x="269" y="8"/>
                    </a:lnTo>
                    <a:lnTo>
                      <a:pt x="274" y="19"/>
                    </a:lnTo>
                    <a:lnTo>
                      <a:pt x="318"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a:p>
            </p:txBody>
          </p:sp>
        </p:grpSp>
      </p:grpSp>
      <p:sp>
        <p:nvSpPr>
          <p:cNvPr id="27" name="Rounded Rectangle 26">
            <a:extLst>
              <a:ext uri="{FF2B5EF4-FFF2-40B4-BE49-F238E27FC236}">
                <a16:creationId xmlns:a16="http://schemas.microsoft.com/office/drawing/2014/main" id="{22C13F97-8FA1-FF24-FAA4-2B3FC1B401DC}"/>
              </a:ext>
            </a:extLst>
          </p:cNvPr>
          <p:cNvSpPr/>
          <p:nvPr/>
        </p:nvSpPr>
        <p:spPr>
          <a:xfrm>
            <a:off x="0" y="5857851"/>
            <a:ext cx="12188825" cy="752270"/>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are able to achieve a 81% accuracy to predict boroughs using our generated features around complaint numbers by season, types and year at a specific </a:t>
            </a:r>
            <a:r>
              <a:rPr lang="en-US" dirty="0" err="1"/>
              <a:t>zipcode</a:t>
            </a:r>
            <a:r>
              <a:rPr lang="en-US" dirty="0"/>
              <a:t> level. We do however face some issues at a borough level in precision and recall. We are good at identifying all relevant queens cases but not all predicted queens are actually queens. And the opposite is true for Brooklyn and Bronx.</a:t>
            </a:r>
          </a:p>
        </p:txBody>
      </p:sp>
      <p:sp>
        <p:nvSpPr>
          <p:cNvPr id="3" name="Freeform: Shape 35">
            <a:extLst>
              <a:ext uri="{FF2B5EF4-FFF2-40B4-BE49-F238E27FC236}">
                <a16:creationId xmlns:a16="http://schemas.microsoft.com/office/drawing/2014/main" id="{EF02A768-4647-5A60-C735-4FF9EDC73F09}"/>
              </a:ext>
            </a:extLst>
          </p:cNvPr>
          <p:cNvSpPr/>
          <p:nvPr/>
        </p:nvSpPr>
        <p:spPr>
          <a:xfrm rot="5400000">
            <a:off x="217366" y="1979951"/>
            <a:ext cx="3983896" cy="2964403"/>
          </a:xfrm>
          <a:custGeom>
            <a:avLst/>
            <a:gdLst>
              <a:gd name="connsiteX0" fmla="*/ 0 w 4536504"/>
              <a:gd name="connsiteY0" fmla="*/ 1799352 h 1799352"/>
              <a:gd name="connsiteX1" fmla="*/ 0 w 4536504"/>
              <a:gd name="connsiteY1" fmla="*/ 0 h 1799352"/>
              <a:gd name="connsiteX2" fmla="*/ 4536504 w 4536504"/>
              <a:gd name="connsiteY2" fmla="*/ 0 h 1799352"/>
              <a:gd name="connsiteX3" fmla="*/ 4536504 w 4536504"/>
              <a:gd name="connsiteY3" fmla="*/ 1662335 h 1799352"/>
              <a:gd name="connsiteX4" fmla="*/ 4399487 w 4536504"/>
              <a:gd name="connsiteY4" fmla="*/ 1799352 h 1799352"/>
              <a:gd name="connsiteX5" fmla="*/ 0 w 4536504"/>
              <a:gd name="connsiteY5" fmla="*/ 1799352 h 1799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36504" h="1799352">
                <a:moveTo>
                  <a:pt x="0" y="1799352"/>
                </a:moveTo>
                <a:lnTo>
                  <a:pt x="0" y="0"/>
                </a:lnTo>
                <a:lnTo>
                  <a:pt x="4536504" y="0"/>
                </a:lnTo>
                <a:lnTo>
                  <a:pt x="4536504" y="1662335"/>
                </a:lnTo>
                <a:cubicBezTo>
                  <a:pt x="4536504" y="1738007"/>
                  <a:pt x="4475159" y="1799352"/>
                  <a:pt x="4399487" y="1799352"/>
                </a:cubicBezTo>
                <a:lnTo>
                  <a:pt x="0" y="179935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IN" dirty="0"/>
              <a:t>Screenshot 2022-12-11 at 6.39.53 PM</a:t>
            </a:r>
          </a:p>
        </p:txBody>
      </p:sp>
      <p:sp>
        <p:nvSpPr>
          <p:cNvPr id="12" name="TextBox 11">
            <a:extLst>
              <a:ext uri="{FF2B5EF4-FFF2-40B4-BE49-F238E27FC236}">
                <a16:creationId xmlns:a16="http://schemas.microsoft.com/office/drawing/2014/main" id="{C4781D33-724D-E2CC-816D-0FB33B3421B7}"/>
              </a:ext>
            </a:extLst>
          </p:cNvPr>
          <p:cNvSpPr txBox="1"/>
          <p:nvPr/>
        </p:nvSpPr>
        <p:spPr>
          <a:xfrm>
            <a:off x="1180654" y="1558049"/>
            <a:ext cx="1649278" cy="258434"/>
          </a:xfrm>
          <a:prstGeom prst="rect">
            <a:avLst/>
          </a:prstGeom>
          <a:noFill/>
        </p:spPr>
        <p:txBody>
          <a:bodyPr wrap="square" lIns="0" tIns="0" rIns="0" bIns="0" rtlCol="0" anchor="t">
            <a:noAutofit/>
          </a:bodyPr>
          <a:lstStyle/>
          <a:p>
            <a:r>
              <a:rPr lang="en-US" sz="1400" b="1" dirty="0">
                <a:solidFill>
                  <a:schemeClr val="bg2"/>
                </a:solidFill>
              </a:rPr>
              <a:t>Feature Generation</a:t>
            </a:r>
            <a:endParaRPr lang="en-IN" sz="1400" b="1" dirty="0">
              <a:solidFill>
                <a:schemeClr val="bg2"/>
              </a:solidFill>
            </a:endParaRPr>
          </a:p>
        </p:txBody>
      </p:sp>
      <p:sp>
        <p:nvSpPr>
          <p:cNvPr id="59" name="TextBox 58">
            <a:extLst>
              <a:ext uri="{FF2B5EF4-FFF2-40B4-BE49-F238E27FC236}">
                <a16:creationId xmlns:a16="http://schemas.microsoft.com/office/drawing/2014/main" id="{93C619C7-DA78-5597-E97A-362077F66B4B}"/>
              </a:ext>
            </a:extLst>
          </p:cNvPr>
          <p:cNvSpPr txBox="1"/>
          <p:nvPr/>
        </p:nvSpPr>
        <p:spPr>
          <a:xfrm>
            <a:off x="919743" y="2179289"/>
            <a:ext cx="2658118" cy="397205"/>
          </a:xfrm>
          <a:prstGeom prst="rect">
            <a:avLst/>
          </a:prstGeom>
          <a:noFill/>
        </p:spPr>
        <p:txBody>
          <a:bodyPr wrap="square" lIns="0" tIns="0" rIns="0" bIns="0" rtlCol="0" anchor="t">
            <a:noAutofit/>
          </a:bodyPr>
          <a:lstStyle/>
          <a:p>
            <a:pPr marL="285750" indent="-285750">
              <a:buFont typeface="Arial" panose="020B0604020202020204" pitchFamily="34" charset="0"/>
              <a:buChar char="•"/>
            </a:pPr>
            <a:r>
              <a:rPr lang="en-US" dirty="0">
                <a:solidFill>
                  <a:schemeClr val="tx1">
                    <a:lumMod val="75000"/>
                    <a:lumOff val="25000"/>
                  </a:schemeClr>
                </a:solidFill>
              </a:rPr>
              <a:t>Calculate complaints by </a:t>
            </a:r>
            <a:r>
              <a:rPr lang="en-US" dirty="0" err="1">
                <a:solidFill>
                  <a:schemeClr val="tx1">
                    <a:lumMod val="75000"/>
                    <a:lumOff val="25000"/>
                  </a:schemeClr>
                </a:solidFill>
              </a:rPr>
              <a:t>season,year</a:t>
            </a:r>
            <a:r>
              <a:rPr lang="en-US" dirty="0">
                <a:solidFill>
                  <a:schemeClr val="tx1">
                    <a:lumMod val="75000"/>
                    <a:lumOff val="25000"/>
                  </a:schemeClr>
                </a:solidFill>
              </a:rPr>
              <a:t> at a </a:t>
            </a:r>
            <a:r>
              <a:rPr lang="en-US" dirty="0" err="1">
                <a:solidFill>
                  <a:schemeClr val="tx1">
                    <a:lumMod val="75000"/>
                    <a:lumOff val="25000"/>
                  </a:schemeClr>
                </a:solidFill>
              </a:rPr>
              <a:t>zipcode</a:t>
            </a:r>
            <a:r>
              <a:rPr lang="en-US" dirty="0">
                <a:solidFill>
                  <a:schemeClr val="tx1">
                    <a:lumMod val="75000"/>
                    <a:lumOff val="25000"/>
                  </a:schemeClr>
                </a:solidFill>
              </a:rPr>
              <a:t> level</a:t>
            </a:r>
          </a:p>
          <a:p>
            <a:pPr marL="285750" indent="-285750">
              <a:buFont typeface="Arial" panose="020B0604020202020204" pitchFamily="34" charset="0"/>
              <a:buChar char="•"/>
            </a:pPr>
            <a:r>
              <a:rPr lang="en-US" sz="1400" dirty="0">
                <a:solidFill>
                  <a:schemeClr val="tx1">
                    <a:lumMod val="75000"/>
                    <a:lumOff val="25000"/>
                  </a:schemeClr>
                </a:solidFill>
              </a:rPr>
              <a:t>Identify complaints which are different across boroughs to find complaint types which could help in our modelling </a:t>
            </a:r>
            <a:endParaRPr lang="en-IN" sz="1400" dirty="0">
              <a:solidFill>
                <a:schemeClr val="tx1">
                  <a:lumMod val="75000"/>
                  <a:lumOff val="25000"/>
                </a:schemeClr>
              </a:solidFill>
            </a:endParaRPr>
          </a:p>
        </p:txBody>
      </p:sp>
      <p:sp>
        <p:nvSpPr>
          <p:cNvPr id="9" name="Freeform: Shape 32">
            <a:extLst>
              <a:ext uri="{FF2B5EF4-FFF2-40B4-BE49-F238E27FC236}">
                <a16:creationId xmlns:a16="http://schemas.microsoft.com/office/drawing/2014/main" id="{7E39E759-303B-D137-7A71-FFE8F4492205}"/>
              </a:ext>
            </a:extLst>
          </p:cNvPr>
          <p:cNvSpPr/>
          <p:nvPr/>
        </p:nvSpPr>
        <p:spPr>
          <a:xfrm rot="5400000">
            <a:off x="7961791" y="1473610"/>
            <a:ext cx="3983896" cy="3977088"/>
          </a:xfrm>
          <a:custGeom>
            <a:avLst/>
            <a:gdLst>
              <a:gd name="connsiteX0" fmla="*/ 0 w 4536504"/>
              <a:gd name="connsiteY0" fmla="*/ 1787182 h 1787182"/>
              <a:gd name="connsiteX1" fmla="*/ 0 w 4536504"/>
              <a:gd name="connsiteY1" fmla="*/ 0 h 1787182"/>
              <a:gd name="connsiteX2" fmla="*/ 4536504 w 4536504"/>
              <a:gd name="connsiteY2" fmla="*/ 0 h 1787182"/>
              <a:gd name="connsiteX3" fmla="*/ 4536504 w 4536504"/>
              <a:gd name="connsiteY3" fmla="*/ 1787182 h 1787182"/>
              <a:gd name="connsiteX4" fmla="*/ 0 w 4536504"/>
              <a:gd name="connsiteY4" fmla="*/ 1787182 h 1787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6504" h="1787182">
                <a:moveTo>
                  <a:pt x="0" y="1787182"/>
                </a:moveTo>
                <a:lnTo>
                  <a:pt x="0" y="0"/>
                </a:lnTo>
                <a:lnTo>
                  <a:pt x="4536504" y="0"/>
                </a:lnTo>
                <a:lnTo>
                  <a:pt x="4536504" y="1787182"/>
                </a:lnTo>
                <a:lnTo>
                  <a:pt x="0" y="178718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7" name="TextBox 16">
            <a:extLst>
              <a:ext uri="{FF2B5EF4-FFF2-40B4-BE49-F238E27FC236}">
                <a16:creationId xmlns:a16="http://schemas.microsoft.com/office/drawing/2014/main" id="{3BBFEE42-75D2-5DCA-1234-81652A75B2DF}"/>
              </a:ext>
            </a:extLst>
          </p:cNvPr>
          <p:cNvSpPr txBox="1"/>
          <p:nvPr/>
        </p:nvSpPr>
        <p:spPr>
          <a:xfrm>
            <a:off x="9275216" y="1535427"/>
            <a:ext cx="1357045" cy="258434"/>
          </a:xfrm>
          <a:prstGeom prst="rect">
            <a:avLst/>
          </a:prstGeom>
          <a:noFill/>
        </p:spPr>
        <p:txBody>
          <a:bodyPr wrap="square" lIns="0" tIns="0" rIns="0" bIns="0" rtlCol="0" anchor="t">
            <a:noAutofit/>
          </a:bodyPr>
          <a:lstStyle/>
          <a:p>
            <a:pPr algn="ctr"/>
            <a:r>
              <a:rPr lang="en-US" sz="1400" b="1" dirty="0">
                <a:solidFill>
                  <a:schemeClr val="bg2"/>
                </a:solidFill>
              </a:rPr>
              <a:t>Accuracy</a:t>
            </a:r>
            <a:endParaRPr lang="en-IN" sz="1400" b="1" dirty="0">
              <a:solidFill>
                <a:schemeClr val="bg2"/>
              </a:solidFill>
            </a:endParaRPr>
          </a:p>
        </p:txBody>
      </p:sp>
      <p:grpSp>
        <p:nvGrpSpPr>
          <p:cNvPr id="4211" name="Group 4210">
            <a:extLst>
              <a:ext uri="{FF2B5EF4-FFF2-40B4-BE49-F238E27FC236}">
                <a16:creationId xmlns:a16="http://schemas.microsoft.com/office/drawing/2014/main" id="{8087259A-C992-4032-4679-089A592D5414}"/>
              </a:ext>
            </a:extLst>
          </p:cNvPr>
          <p:cNvGrpSpPr/>
          <p:nvPr/>
        </p:nvGrpSpPr>
        <p:grpSpPr>
          <a:xfrm>
            <a:off x="3783589" y="1470206"/>
            <a:ext cx="4060422" cy="3983896"/>
            <a:chOff x="7633609" y="1470206"/>
            <a:chExt cx="2755296" cy="3983896"/>
          </a:xfrm>
        </p:grpSpPr>
        <p:sp>
          <p:nvSpPr>
            <p:cNvPr id="5" name="Freeform: Shape 33">
              <a:extLst>
                <a:ext uri="{FF2B5EF4-FFF2-40B4-BE49-F238E27FC236}">
                  <a16:creationId xmlns:a16="http://schemas.microsoft.com/office/drawing/2014/main" id="{B1AB7F6F-0D8B-8103-1467-8EF49990196F}"/>
                </a:ext>
              </a:extLst>
            </p:cNvPr>
            <p:cNvSpPr/>
            <p:nvPr/>
          </p:nvSpPr>
          <p:spPr>
            <a:xfrm rot="5400000">
              <a:off x="7019309" y="2084506"/>
              <a:ext cx="3983896" cy="2755296"/>
            </a:xfrm>
            <a:custGeom>
              <a:avLst/>
              <a:gdLst>
                <a:gd name="connsiteX0" fmla="*/ 0 w 4536504"/>
                <a:gd name="connsiteY0" fmla="*/ 1787182 h 1787182"/>
                <a:gd name="connsiteX1" fmla="*/ 0 w 4536504"/>
                <a:gd name="connsiteY1" fmla="*/ 0 h 1787182"/>
                <a:gd name="connsiteX2" fmla="*/ 4536504 w 4536504"/>
                <a:gd name="connsiteY2" fmla="*/ 0 h 1787182"/>
                <a:gd name="connsiteX3" fmla="*/ 4536504 w 4536504"/>
                <a:gd name="connsiteY3" fmla="*/ 1787182 h 1787182"/>
                <a:gd name="connsiteX4" fmla="*/ 0 w 4536504"/>
                <a:gd name="connsiteY4" fmla="*/ 1787182 h 1787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6504" h="1787182">
                  <a:moveTo>
                    <a:pt x="0" y="1787182"/>
                  </a:moveTo>
                  <a:lnTo>
                    <a:pt x="0" y="0"/>
                  </a:lnTo>
                  <a:lnTo>
                    <a:pt x="4536504" y="0"/>
                  </a:lnTo>
                  <a:lnTo>
                    <a:pt x="4536504" y="1787182"/>
                  </a:lnTo>
                  <a:lnTo>
                    <a:pt x="0" y="178718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6" name="TextBox 15">
              <a:extLst>
                <a:ext uri="{FF2B5EF4-FFF2-40B4-BE49-F238E27FC236}">
                  <a16:creationId xmlns:a16="http://schemas.microsoft.com/office/drawing/2014/main" id="{53E8B47B-5B2E-A539-C672-130DE270C604}"/>
                </a:ext>
              </a:extLst>
            </p:cNvPr>
            <p:cNvSpPr txBox="1"/>
            <p:nvPr/>
          </p:nvSpPr>
          <p:spPr>
            <a:xfrm>
              <a:off x="8305255" y="1558049"/>
              <a:ext cx="1357045" cy="258434"/>
            </a:xfrm>
            <a:prstGeom prst="rect">
              <a:avLst/>
            </a:prstGeom>
            <a:noFill/>
          </p:spPr>
          <p:txBody>
            <a:bodyPr wrap="square" lIns="0" tIns="0" rIns="0" bIns="0" rtlCol="0" anchor="t">
              <a:noAutofit/>
            </a:bodyPr>
            <a:lstStyle/>
            <a:p>
              <a:pPr algn="ctr"/>
              <a:r>
                <a:rPr lang="en-US" sz="1400" b="1" dirty="0">
                  <a:solidFill>
                    <a:schemeClr val="bg2"/>
                  </a:solidFill>
                </a:rPr>
                <a:t>Test Train Split</a:t>
              </a:r>
              <a:endParaRPr lang="en-IN" sz="1400" b="1" dirty="0">
                <a:solidFill>
                  <a:schemeClr val="bg2"/>
                </a:solidFill>
              </a:endParaRPr>
            </a:p>
          </p:txBody>
        </p:sp>
        <p:sp>
          <p:nvSpPr>
            <p:cNvPr id="61" name="TextBox 60">
              <a:extLst>
                <a:ext uri="{FF2B5EF4-FFF2-40B4-BE49-F238E27FC236}">
                  <a16:creationId xmlns:a16="http://schemas.microsoft.com/office/drawing/2014/main" id="{49FB314A-E15D-A506-0B2C-E7FEC455CADD}"/>
                </a:ext>
              </a:extLst>
            </p:cNvPr>
            <p:cNvSpPr txBox="1"/>
            <p:nvPr/>
          </p:nvSpPr>
          <p:spPr>
            <a:xfrm>
              <a:off x="7728042" y="2108983"/>
              <a:ext cx="2627811" cy="397205"/>
            </a:xfrm>
            <a:prstGeom prst="rect">
              <a:avLst/>
            </a:prstGeom>
            <a:noFill/>
          </p:spPr>
          <p:txBody>
            <a:bodyPr wrap="square" lIns="0" tIns="0" rIns="0" bIns="0" rtlCol="0" anchor="t">
              <a:noAutofit/>
            </a:bodyPr>
            <a:lstStyle/>
            <a:p>
              <a:r>
                <a:rPr lang="en-US" sz="1400" dirty="0">
                  <a:solidFill>
                    <a:schemeClr val="tx1">
                      <a:lumMod val="75000"/>
                      <a:lumOff val="25000"/>
                    </a:schemeClr>
                  </a:solidFill>
                </a:rPr>
                <a:t>Split the dataset into test vs Train. Test dataset will be used for checking prediction accuracy and train dataset will be used for building the model</a:t>
              </a:r>
              <a:endParaRPr lang="en-IN" sz="1400" dirty="0">
                <a:solidFill>
                  <a:schemeClr val="tx1">
                    <a:lumMod val="75000"/>
                    <a:lumOff val="25000"/>
                  </a:schemeClr>
                </a:solidFill>
              </a:endParaRPr>
            </a:p>
          </p:txBody>
        </p:sp>
      </p:grpSp>
      <p:pic>
        <p:nvPicPr>
          <p:cNvPr id="4210" name="Picture 4209" descr="Table&#10;&#10;Description automatically generated">
            <a:extLst>
              <a:ext uri="{FF2B5EF4-FFF2-40B4-BE49-F238E27FC236}">
                <a16:creationId xmlns:a16="http://schemas.microsoft.com/office/drawing/2014/main" id="{836ADD7C-6A9F-9291-DF36-49D4BFE4ED39}"/>
              </a:ext>
            </a:extLst>
          </p:cNvPr>
          <p:cNvPicPr>
            <a:picLocks noChangeAspect="1"/>
          </p:cNvPicPr>
          <p:nvPr/>
        </p:nvPicPr>
        <p:blipFill>
          <a:blip r:embed="rId2"/>
          <a:stretch>
            <a:fillRect/>
          </a:stretch>
        </p:blipFill>
        <p:spPr>
          <a:xfrm>
            <a:off x="809815" y="3756668"/>
            <a:ext cx="2798998" cy="1543283"/>
          </a:xfrm>
          <a:prstGeom prst="rect">
            <a:avLst/>
          </a:prstGeom>
        </p:spPr>
      </p:pic>
      <p:pic>
        <p:nvPicPr>
          <p:cNvPr id="4215" name="Picture 4214">
            <a:extLst>
              <a:ext uri="{FF2B5EF4-FFF2-40B4-BE49-F238E27FC236}">
                <a16:creationId xmlns:a16="http://schemas.microsoft.com/office/drawing/2014/main" id="{EF14639A-AF98-4F6A-0D8F-A15E004E3D9F}"/>
              </a:ext>
            </a:extLst>
          </p:cNvPr>
          <p:cNvPicPr>
            <a:picLocks noChangeAspect="1"/>
          </p:cNvPicPr>
          <p:nvPr/>
        </p:nvPicPr>
        <p:blipFill>
          <a:blip r:embed="rId3"/>
          <a:stretch>
            <a:fillRect/>
          </a:stretch>
        </p:blipFill>
        <p:spPr>
          <a:xfrm>
            <a:off x="3783589" y="2857389"/>
            <a:ext cx="3958393" cy="2439650"/>
          </a:xfrm>
          <a:prstGeom prst="rect">
            <a:avLst/>
          </a:prstGeom>
        </p:spPr>
      </p:pic>
      <p:sp>
        <p:nvSpPr>
          <p:cNvPr id="4216" name="TextBox 4215">
            <a:extLst>
              <a:ext uri="{FF2B5EF4-FFF2-40B4-BE49-F238E27FC236}">
                <a16:creationId xmlns:a16="http://schemas.microsoft.com/office/drawing/2014/main" id="{A888B73B-7510-3679-EE9D-3D6556279544}"/>
              </a:ext>
            </a:extLst>
          </p:cNvPr>
          <p:cNvSpPr txBox="1"/>
          <p:nvPr/>
        </p:nvSpPr>
        <p:spPr>
          <a:xfrm>
            <a:off x="8129738" y="2089788"/>
            <a:ext cx="3872550" cy="397205"/>
          </a:xfrm>
          <a:prstGeom prst="rect">
            <a:avLst/>
          </a:prstGeom>
          <a:noFill/>
        </p:spPr>
        <p:txBody>
          <a:bodyPr wrap="square" lIns="0" tIns="0" rIns="0" bIns="0" rtlCol="0" anchor="t">
            <a:noAutofit/>
          </a:bodyPr>
          <a:lstStyle/>
          <a:p>
            <a:r>
              <a:rPr lang="en-US" sz="1400" dirty="0">
                <a:solidFill>
                  <a:schemeClr val="tx1">
                    <a:lumMod val="75000"/>
                    <a:lumOff val="25000"/>
                  </a:schemeClr>
                </a:solidFill>
              </a:rPr>
              <a:t>Checking our model’s performance by looking at key prediction metrics on test vs train data:</a:t>
            </a:r>
            <a:endParaRPr lang="en-IN" sz="1400" dirty="0">
              <a:solidFill>
                <a:schemeClr val="tx1">
                  <a:lumMod val="75000"/>
                  <a:lumOff val="25000"/>
                </a:schemeClr>
              </a:solidFill>
            </a:endParaRPr>
          </a:p>
        </p:txBody>
      </p:sp>
      <p:pic>
        <p:nvPicPr>
          <p:cNvPr id="4218" name="Picture 4217" descr="Table&#10;&#10;Description automatically generated">
            <a:extLst>
              <a:ext uri="{FF2B5EF4-FFF2-40B4-BE49-F238E27FC236}">
                <a16:creationId xmlns:a16="http://schemas.microsoft.com/office/drawing/2014/main" id="{AAB16D1D-5274-5162-5E21-45B66A163368}"/>
              </a:ext>
            </a:extLst>
          </p:cNvPr>
          <p:cNvPicPr>
            <a:picLocks noChangeAspect="1"/>
          </p:cNvPicPr>
          <p:nvPr/>
        </p:nvPicPr>
        <p:blipFill>
          <a:blip r:embed="rId4"/>
          <a:stretch>
            <a:fillRect/>
          </a:stretch>
        </p:blipFill>
        <p:spPr>
          <a:xfrm>
            <a:off x="7974152" y="2649843"/>
            <a:ext cx="3872550" cy="2647195"/>
          </a:xfrm>
          <a:prstGeom prst="rect">
            <a:avLst/>
          </a:prstGeom>
        </p:spPr>
      </p:pic>
      <p:sp>
        <p:nvSpPr>
          <p:cNvPr id="4219" name="TextBox 4218">
            <a:extLst>
              <a:ext uri="{FF2B5EF4-FFF2-40B4-BE49-F238E27FC236}">
                <a16:creationId xmlns:a16="http://schemas.microsoft.com/office/drawing/2014/main" id="{77E185BC-B67E-D4ED-857D-C61A8D5C423F}"/>
              </a:ext>
            </a:extLst>
          </p:cNvPr>
          <p:cNvSpPr txBox="1"/>
          <p:nvPr/>
        </p:nvSpPr>
        <p:spPr>
          <a:xfrm>
            <a:off x="8052619" y="3910989"/>
            <a:ext cx="895689" cy="784830"/>
          </a:xfrm>
          <a:prstGeom prst="rect">
            <a:avLst/>
          </a:prstGeom>
          <a:solidFill>
            <a:schemeClr val="bg1"/>
          </a:solidFill>
        </p:spPr>
        <p:txBody>
          <a:bodyPr wrap="square" rtlCol="0">
            <a:spAutoFit/>
          </a:bodyPr>
          <a:lstStyle/>
          <a:p>
            <a:pPr algn="r"/>
            <a:r>
              <a:rPr lang="en-US" sz="900" dirty="0"/>
              <a:t>Staten Island</a:t>
            </a:r>
          </a:p>
          <a:p>
            <a:pPr algn="r"/>
            <a:r>
              <a:rPr lang="en-US" sz="900" dirty="0"/>
              <a:t>Bronx</a:t>
            </a:r>
          </a:p>
          <a:p>
            <a:pPr algn="r"/>
            <a:r>
              <a:rPr lang="en-US" sz="900" dirty="0"/>
              <a:t>Queens</a:t>
            </a:r>
          </a:p>
          <a:p>
            <a:pPr algn="r"/>
            <a:r>
              <a:rPr lang="en-US" sz="900" dirty="0"/>
              <a:t>Brooklyn</a:t>
            </a:r>
          </a:p>
          <a:p>
            <a:pPr algn="r"/>
            <a:r>
              <a:rPr lang="en-US" sz="900" dirty="0"/>
              <a:t>Manhattan</a:t>
            </a:r>
          </a:p>
        </p:txBody>
      </p:sp>
    </p:spTree>
    <p:extLst>
      <p:ext uri="{BB962C8B-B14F-4D97-AF65-F5344CB8AC3E}">
        <p14:creationId xmlns:p14="http://schemas.microsoft.com/office/powerpoint/2010/main" val="4204392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6C0592C-4933-4AB4-B177-B98629ACCF98}"/>
              </a:ext>
            </a:extLst>
          </p:cNvPr>
          <p:cNvSpPr/>
          <p:nvPr/>
        </p:nvSpPr>
        <p:spPr>
          <a:xfrm>
            <a:off x="8774039" y="0"/>
            <a:ext cx="3414786" cy="6829572"/>
          </a:xfrm>
          <a:custGeom>
            <a:avLst/>
            <a:gdLst>
              <a:gd name="connsiteX0" fmla="*/ 3200400 w 3200400"/>
              <a:gd name="connsiteY0" fmla="*/ 0 h 6400800"/>
              <a:gd name="connsiteX1" fmla="*/ 3200400 w 3200400"/>
              <a:gd name="connsiteY1" fmla="*/ 6400800 h 6400800"/>
              <a:gd name="connsiteX2" fmla="*/ 0 w 3200400"/>
              <a:gd name="connsiteY2" fmla="*/ 3200400 h 6400800"/>
              <a:gd name="connsiteX3" fmla="*/ 3200400 w 3200400"/>
              <a:gd name="connsiteY3" fmla="*/ 0 h 6400800"/>
            </a:gdLst>
            <a:ahLst/>
            <a:cxnLst>
              <a:cxn ang="0">
                <a:pos x="connsiteX0" y="connsiteY0"/>
              </a:cxn>
              <a:cxn ang="0">
                <a:pos x="connsiteX1" y="connsiteY1"/>
              </a:cxn>
              <a:cxn ang="0">
                <a:pos x="connsiteX2" y="connsiteY2"/>
              </a:cxn>
              <a:cxn ang="0">
                <a:pos x="connsiteX3" y="connsiteY3"/>
              </a:cxn>
            </a:cxnLst>
            <a:rect l="l" t="t" r="r" b="b"/>
            <a:pathLst>
              <a:path w="3200400" h="6400800">
                <a:moveTo>
                  <a:pt x="3200400" y="0"/>
                </a:moveTo>
                <a:lnTo>
                  <a:pt x="3200400" y="6400800"/>
                </a:lnTo>
                <a:cubicBezTo>
                  <a:pt x="1432868" y="6400800"/>
                  <a:pt x="0" y="4967932"/>
                  <a:pt x="0" y="3200400"/>
                </a:cubicBezTo>
                <a:cubicBezTo>
                  <a:pt x="0" y="1432868"/>
                  <a:pt x="1432868" y="0"/>
                  <a:pt x="32004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BAE59743-1765-4258-B1B7-FA2E096621BB}"/>
              </a:ext>
            </a:extLst>
          </p:cNvPr>
          <p:cNvSpPr>
            <a:spLocks/>
          </p:cNvSpPr>
          <p:nvPr/>
        </p:nvSpPr>
        <p:spPr bwMode="auto">
          <a:xfrm>
            <a:off x="6692733" y="3473877"/>
            <a:ext cx="2286000" cy="1580950"/>
          </a:xfrm>
          <a:custGeom>
            <a:avLst/>
            <a:gdLst>
              <a:gd name="connsiteX0" fmla="*/ 2781300 w 4864100"/>
              <a:gd name="connsiteY0" fmla="*/ 0 h 3363912"/>
              <a:gd name="connsiteX1" fmla="*/ 4864100 w 4864100"/>
              <a:gd name="connsiteY1" fmla="*/ 1711325 h 3363912"/>
              <a:gd name="connsiteX2" fmla="*/ 2781300 w 4864100"/>
              <a:gd name="connsiteY2" fmla="*/ 3363912 h 3363912"/>
              <a:gd name="connsiteX3" fmla="*/ 2781300 w 4864100"/>
              <a:gd name="connsiteY3" fmla="*/ 2427741 h 3363912"/>
              <a:gd name="connsiteX4" fmla="*/ 2717317 w 4864100"/>
              <a:gd name="connsiteY4" fmla="*/ 2427741 h 3363912"/>
              <a:gd name="connsiteX5" fmla="*/ 1666591 w 4864100"/>
              <a:gd name="connsiteY5" fmla="*/ 2427741 h 3363912"/>
              <a:gd name="connsiteX6" fmla="*/ 0 w 4864100"/>
              <a:gd name="connsiteY6" fmla="*/ 3363912 h 3363912"/>
              <a:gd name="connsiteX7" fmla="*/ 1968236 w 4864100"/>
              <a:gd name="connsiteY7" fmla="*/ 906462 h 3363912"/>
              <a:gd name="connsiteX8" fmla="*/ 2772911 w 4864100"/>
              <a:gd name="connsiteY8" fmla="*/ 906462 h 3363912"/>
              <a:gd name="connsiteX9" fmla="*/ 2781300 w 4864100"/>
              <a:gd name="connsiteY9" fmla="*/ 906462 h 3363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64100" h="3363912">
                <a:moveTo>
                  <a:pt x="2781300" y="0"/>
                </a:moveTo>
                <a:lnTo>
                  <a:pt x="4864100" y="1711325"/>
                </a:lnTo>
                <a:lnTo>
                  <a:pt x="2781300" y="3363912"/>
                </a:lnTo>
                <a:lnTo>
                  <a:pt x="2781300" y="2427741"/>
                </a:lnTo>
                <a:lnTo>
                  <a:pt x="2717317" y="2427741"/>
                </a:lnTo>
                <a:cubicBezTo>
                  <a:pt x="2540376" y="2427741"/>
                  <a:pt x="2225813" y="2427741"/>
                  <a:pt x="1666591" y="2427741"/>
                </a:cubicBezTo>
                <a:cubicBezTo>
                  <a:pt x="241316" y="2427741"/>
                  <a:pt x="0" y="3363912"/>
                  <a:pt x="0" y="3363912"/>
                </a:cubicBezTo>
                <a:cubicBezTo>
                  <a:pt x="90493" y="906462"/>
                  <a:pt x="1968236" y="906462"/>
                  <a:pt x="1968236" y="906462"/>
                </a:cubicBezTo>
                <a:cubicBezTo>
                  <a:pt x="1968236" y="906462"/>
                  <a:pt x="1968236" y="906462"/>
                  <a:pt x="2772911" y="906462"/>
                </a:cubicBezTo>
                <a:lnTo>
                  <a:pt x="2781300" y="906462"/>
                </a:lnTo>
                <a:close/>
              </a:path>
            </a:pathLst>
          </a:custGeom>
          <a:solidFill>
            <a:schemeClr val="accent1"/>
          </a:solidFill>
          <a:ln w="9525">
            <a:noFill/>
            <a:round/>
            <a:headEnd/>
            <a:tailEnd/>
          </a:ln>
          <a:effectLst>
            <a:outerShdw blurRad="406400" dist="457200" dir="8100000" algn="tr" rotWithShape="0">
              <a:prstClr val="black">
                <a:alpha val="18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1DF74F8D-D07C-430D-8F43-732FB6F36763}"/>
              </a:ext>
            </a:extLst>
          </p:cNvPr>
          <p:cNvSpPr>
            <a:spLocks/>
          </p:cNvSpPr>
          <p:nvPr/>
        </p:nvSpPr>
        <p:spPr bwMode="auto">
          <a:xfrm>
            <a:off x="6692733" y="2693231"/>
            <a:ext cx="3414786" cy="2361596"/>
          </a:xfrm>
          <a:custGeom>
            <a:avLst/>
            <a:gdLst>
              <a:gd name="connsiteX0" fmla="*/ 2781300 w 4864100"/>
              <a:gd name="connsiteY0" fmla="*/ 0 h 3363912"/>
              <a:gd name="connsiteX1" fmla="*/ 4864100 w 4864100"/>
              <a:gd name="connsiteY1" fmla="*/ 1711325 h 3363912"/>
              <a:gd name="connsiteX2" fmla="*/ 2781300 w 4864100"/>
              <a:gd name="connsiteY2" fmla="*/ 3363912 h 3363912"/>
              <a:gd name="connsiteX3" fmla="*/ 2781300 w 4864100"/>
              <a:gd name="connsiteY3" fmla="*/ 2427741 h 3363912"/>
              <a:gd name="connsiteX4" fmla="*/ 2717317 w 4864100"/>
              <a:gd name="connsiteY4" fmla="*/ 2427741 h 3363912"/>
              <a:gd name="connsiteX5" fmla="*/ 1666591 w 4864100"/>
              <a:gd name="connsiteY5" fmla="*/ 2427741 h 3363912"/>
              <a:gd name="connsiteX6" fmla="*/ 0 w 4864100"/>
              <a:gd name="connsiteY6" fmla="*/ 3363912 h 3363912"/>
              <a:gd name="connsiteX7" fmla="*/ 1968236 w 4864100"/>
              <a:gd name="connsiteY7" fmla="*/ 906462 h 3363912"/>
              <a:gd name="connsiteX8" fmla="*/ 2772911 w 4864100"/>
              <a:gd name="connsiteY8" fmla="*/ 906462 h 3363912"/>
              <a:gd name="connsiteX9" fmla="*/ 2781300 w 4864100"/>
              <a:gd name="connsiteY9" fmla="*/ 906462 h 3363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64100" h="3363912">
                <a:moveTo>
                  <a:pt x="2781300" y="0"/>
                </a:moveTo>
                <a:lnTo>
                  <a:pt x="4864100" y="1711325"/>
                </a:lnTo>
                <a:lnTo>
                  <a:pt x="2781300" y="3363912"/>
                </a:lnTo>
                <a:lnTo>
                  <a:pt x="2781300" y="2427741"/>
                </a:lnTo>
                <a:lnTo>
                  <a:pt x="2717317" y="2427741"/>
                </a:lnTo>
                <a:cubicBezTo>
                  <a:pt x="2540376" y="2427741"/>
                  <a:pt x="2225813" y="2427741"/>
                  <a:pt x="1666591" y="2427741"/>
                </a:cubicBezTo>
                <a:cubicBezTo>
                  <a:pt x="241316" y="2427741"/>
                  <a:pt x="0" y="3363912"/>
                  <a:pt x="0" y="3363912"/>
                </a:cubicBezTo>
                <a:cubicBezTo>
                  <a:pt x="90493" y="906462"/>
                  <a:pt x="1968236" y="906462"/>
                  <a:pt x="1968236" y="906462"/>
                </a:cubicBezTo>
                <a:cubicBezTo>
                  <a:pt x="1968236" y="906462"/>
                  <a:pt x="1968236" y="906462"/>
                  <a:pt x="2772911" y="906462"/>
                </a:cubicBezTo>
                <a:lnTo>
                  <a:pt x="2781300" y="906462"/>
                </a:lnTo>
                <a:close/>
              </a:path>
            </a:pathLst>
          </a:custGeom>
          <a:solidFill>
            <a:schemeClr val="accent5"/>
          </a:solidFill>
          <a:ln w="9525">
            <a:noFill/>
            <a:round/>
            <a:headEnd/>
            <a:tailEnd/>
          </a:ln>
          <a:effectLst>
            <a:outerShdw blurRad="406400" dist="457200" dir="8100000" algn="tr" rotWithShape="0">
              <a:prstClr val="black">
                <a:alpha val="18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8A484C6D-0084-4B61-A133-A0615630BE84}"/>
              </a:ext>
            </a:extLst>
          </p:cNvPr>
          <p:cNvSpPr>
            <a:spLocks/>
          </p:cNvSpPr>
          <p:nvPr/>
        </p:nvSpPr>
        <p:spPr bwMode="auto">
          <a:xfrm>
            <a:off x="6692733" y="1628800"/>
            <a:ext cx="4829669" cy="3340100"/>
          </a:xfrm>
          <a:custGeom>
            <a:avLst/>
            <a:gdLst>
              <a:gd name="connsiteX0" fmla="*/ 2781300 w 4864100"/>
              <a:gd name="connsiteY0" fmla="*/ 0 h 3363912"/>
              <a:gd name="connsiteX1" fmla="*/ 4864100 w 4864100"/>
              <a:gd name="connsiteY1" fmla="*/ 1711325 h 3363912"/>
              <a:gd name="connsiteX2" fmla="*/ 2781300 w 4864100"/>
              <a:gd name="connsiteY2" fmla="*/ 3363912 h 3363912"/>
              <a:gd name="connsiteX3" fmla="*/ 2781300 w 4864100"/>
              <a:gd name="connsiteY3" fmla="*/ 2427741 h 3363912"/>
              <a:gd name="connsiteX4" fmla="*/ 2717317 w 4864100"/>
              <a:gd name="connsiteY4" fmla="*/ 2427741 h 3363912"/>
              <a:gd name="connsiteX5" fmla="*/ 1666591 w 4864100"/>
              <a:gd name="connsiteY5" fmla="*/ 2427741 h 3363912"/>
              <a:gd name="connsiteX6" fmla="*/ 0 w 4864100"/>
              <a:gd name="connsiteY6" fmla="*/ 3363912 h 3363912"/>
              <a:gd name="connsiteX7" fmla="*/ 1968236 w 4864100"/>
              <a:gd name="connsiteY7" fmla="*/ 906462 h 3363912"/>
              <a:gd name="connsiteX8" fmla="*/ 2772911 w 4864100"/>
              <a:gd name="connsiteY8" fmla="*/ 906462 h 3363912"/>
              <a:gd name="connsiteX9" fmla="*/ 2781300 w 4864100"/>
              <a:gd name="connsiteY9" fmla="*/ 906462 h 3363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64100" h="3363912">
                <a:moveTo>
                  <a:pt x="2781300" y="0"/>
                </a:moveTo>
                <a:lnTo>
                  <a:pt x="4864100" y="1711325"/>
                </a:lnTo>
                <a:lnTo>
                  <a:pt x="2781300" y="3363912"/>
                </a:lnTo>
                <a:lnTo>
                  <a:pt x="2781300" y="2427741"/>
                </a:lnTo>
                <a:lnTo>
                  <a:pt x="2717317" y="2427741"/>
                </a:lnTo>
                <a:cubicBezTo>
                  <a:pt x="2540376" y="2427741"/>
                  <a:pt x="2225813" y="2427741"/>
                  <a:pt x="1666591" y="2427741"/>
                </a:cubicBezTo>
                <a:cubicBezTo>
                  <a:pt x="241316" y="2427741"/>
                  <a:pt x="0" y="3363912"/>
                  <a:pt x="0" y="3363912"/>
                </a:cubicBezTo>
                <a:cubicBezTo>
                  <a:pt x="90493" y="906462"/>
                  <a:pt x="1968236" y="906462"/>
                  <a:pt x="1968236" y="906462"/>
                </a:cubicBezTo>
                <a:cubicBezTo>
                  <a:pt x="1968236" y="906462"/>
                  <a:pt x="1968236" y="906462"/>
                  <a:pt x="2772911" y="906462"/>
                </a:cubicBezTo>
                <a:lnTo>
                  <a:pt x="2781300" y="906462"/>
                </a:lnTo>
                <a:close/>
              </a:path>
            </a:pathLst>
          </a:custGeom>
          <a:solidFill>
            <a:schemeClr val="accent3"/>
          </a:solidFill>
          <a:ln w="9525">
            <a:noFill/>
            <a:round/>
            <a:headEnd/>
            <a:tailEnd/>
          </a:ln>
          <a:effectLst>
            <a:outerShdw blurRad="406400" dist="457200" dir="8100000" algn="tr" rotWithShape="0">
              <a:prstClr val="black">
                <a:alpha val="18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Segoe UI"/>
              <a:ea typeface="+mn-ea"/>
              <a:cs typeface="+mn-cs"/>
            </a:endParaRPr>
          </a:p>
        </p:txBody>
      </p:sp>
      <p:sp>
        <p:nvSpPr>
          <p:cNvPr id="21" name="Oval 20">
            <a:extLst>
              <a:ext uri="{FF2B5EF4-FFF2-40B4-BE49-F238E27FC236}">
                <a16:creationId xmlns:a16="http://schemas.microsoft.com/office/drawing/2014/main" id="{CC57ADCE-7A49-43FA-AB12-91E0C485A2B1}"/>
              </a:ext>
            </a:extLst>
          </p:cNvPr>
          <p:cNvSpPr/>
          <p:nvPr/>
        </p:nvSpPr>
        <p:spPr>
          <a:xfrm>
            <a:off x="837828" y="2275001"/>
            <a:ext cx="952500" cy="952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25" name="TextBox 24">
            <a:extLst>
              <a:ext uri="{FF2B5EF4-FFF2-40B4-BE49-F238E27FC236}">
                <a16:creationId xmlns:a16="http://schemas.microsoft.com/office/drawing/2014/main" id="{07096D85-8AF9-423E-99B0-7D85317262B8}"/>
              </a:ext>
            </a:extLst>
          </p:cNvPr>
          <p:cNvSpPr txBox="1"/>
          <p:nvPr/>
        </p:nvSpPr>
        <p:spPr>
          <a:xfrm>
            <a:off x="2082444" y="2535808"/>
            <a:ext cx="2428930" cy="430887"/>
          </a:xfrm>
          <a:prstGeom prst="rect">
            <a:avLst/>
          </a:prstGeom>
          <a:noFill/>
        </p:spPr>
        <p:txBody>
          <a:bodyPr wrap="square" lIns="0" tIns="0" rIns="0" bIns="0" rtlCol="0" anchor="ctr">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lumMod val="75000"/>
                    <a:lumOff val="25000"/>
                  </a:prstClr>
                </a:solidFill>
                <a:effectLst/>
                <a:uLnTx/>
                <a:uFillTx/>
                <a:latin typeface="Segoe UI" panose="020B0502040204020203" pitchFamily="34" charset="0"/>
                <a:ea typeface="Calibri Light" charset="0"/>
                <a:cs typeface="Segoe UI" panose="020B0502040204020203" pitchFamily="34" charset="0"/>
              </a:rPr>
              <a:t>Identifying </a:t>
            </a:r>
            <a:r>
              <a:rPr kumimoji="0" lang="en-US" sz="1400" b="0" i="0" u="none" strike="noStrike" kern="0" cap="none" spc="0" normalizeH="0" baseline="0" noProof="0" dirty="0" err="1">
                <a:ln>
                  <a:noFill/>
                </a:ln>
                <a:solidFill>
                  <a:prstClr val="black">
                    <a:lumMod val="75000"/>
                    <a:lumOff val="25000"/>
                  </a:prstClr>
                </a:solidFill>
                <a:effectLst/>
                <a:uLnTx/>
                <a:uFillTx/>
                <a:latin typeface="Segoe UI" panose="020B0502040204020203" pitchFamily="34" charset="0"/>
                <a:ea typeface="Calibri Light" charset="0"/>
                <a:cs typeface="Segoe UI" panose="020B0502040204020203" pitchFamily="34" charset="0"/>
              </a:rPr>
              <a:t>zipcodes</a:t>
            </a:r>
            <a:r>
              <a:rPr kumimoji="0" lang="en-US" sz="1400" b="0" i="0" u="none" strike="noStrike" kern="0" cap="none" spc="0" normalizeH="0" baseline="0" noProof="0" dirty="0">
                <a:ln>
                  <a:noFill/>
                </a:ln>
                <a:solidFill>
                  <a:prstClr val="black">
                    <a:lumMod val="75000"/>
                    <a:lumOff val="25000"/>
                  </a:prstClr>
                </a:solidFill>
                <a:effectLst/>
                <a:uLnTx/>
                <a:uFillTx/>
                <a:latin typeface="Segoe UI" panose="020B0502040204020203" pitchFamily="34" charset="0"/>
                <a:ea typeface="Calibri Light" charset="0"/>
                <a:cs typeface="Segoe UI" panose="020B0502040204020203" pitchFamily="34" charset="0"/>
              </a:rPr>
              <a:t> by the type of complaint. </a:t>
            </a:r>
            <a:endParaRPr kumimoji="0" lang="en-US" sz="14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Calibri Light" charset="0"/>
              <a:cs typeface="Segoe UI" panose="020B0502040204020203" pitchFamily="34" charset="0"/>
            </a:endParaRPr>
          </a:p>
        </p:txBody>
      </p:sp>
      <p:sp>
        <p:nvSpPr>
          <p:cNvPr id="22" name="Oval 21">
            <a:extLst>
              <a:ext uri="{FF2B5EF4-FFF2-40B4-BE49-F238E27FC236}">
                <a16:creationId xmlns:a16="http://schemas.microsoft.com/office/drawing/2014/main" id="{B7DB8323-5664-45E4-98AB-4950265A1E88}"/>
              </a:ext>
            </a:extLst>
          </p:cNvPr>
          <p:cNvSpPr/>
          <p:nvPr/>
        </p:nvSpPr>
        <p:spPr>
          <a:xfrm>
            <a:off x="837828" y="3397779"/>
            <a:ext cx="952500" cy="9525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EABA3A70-220A-492D-B321-FE892972EBEE}"/>
              </a:ext>
            </a:extLst>
          </p:cNvPr>
          <p:cNvSpPr txBox="1"/>
          <p:nvPr/>
        </p:nvSpPr>
        <p:spPr>
          <a:xfrm>
            <a:off x="2082444" y="3227699"/>
            <a:ext cx="2428930" cy="1292662"/>
          </a:xfrm>
          <a:prstGeom prst="rect">
            <a:avLst/>
          </a:prstGeom>
          <a:noFill/>
        </p:spPr>
        <p:txBody>
          <a:bodyPr wrap="square" lIns="0" tIns="0" rIns="0" bIns="0" rtlCol="0" anchor="ctr">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lumMod val="75000"/>
                    <a:lumOff val="25000"/>
                  </a:prstClr>
                </a:solidFill>
                <a:effectLst/>
                <a:uLnTx/>
                <a:uFillTx/>
                <a:latin typeface="Segoe UI" panose="020B0502040204020203" pitchFamily="34" charset="0"/>
                <a:ea typeface="Calibri Light" charset="0"/>
                <a:cs typeface="Segoe UI" panose="020B0502040204020203" pitchFamily="34" charset="0"/>
              </a:rPr>
              <a:t>Creating an online tool where the user can select the complaint type and see summaries and visualizations so that they can take an informed decision</a:t>
            </a:r>
            <a:endParaRPr kumimoji="0" lang="en-US" sz="14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Calibri Light" charset="0"/>
              <a:cs typeface="Segoe UI" panose="020B0502040204020203" pitchFamily="34" charset="0"/>
            </a:endParaRPr>
          </a:p>
        </p:txBody>
      </p:sp>
      <p:sp>
        <p:nvSpPr>
          <p:cNvPr id="23" name="Oval 22">
            <a:extLst>
              <a:ext uri="{FF2B5EF4-FFF2-40B4-BE49-F238E27FC236}">
                <a16:creationId xmlns:a16="http://schemas.microsoft.com/office/drawing/2014/main" id="{5D5CAD61-BB24-4F74-90CF-4F34C51051B8}"/>
              </a:ext>
            </a:extLst>
          </p:cNvPr>
          <p:cNvSpPr/>
          <p:nvPr/>
        </p:nvSpPr>
        <p:spPr>
          <a:xfrm>
            <a:off x="837828" y="4520557"/>
            <a:ext cx="952500" cy="9525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CFAB52FA-48D6-489E-9624-342D6D0825E9}"/>
              </a:ext>
            </a:extLst>
          </p:cNvPr>
          <p:cNvSpPr txBox="1"/>
          <p:nvPr/>
        </p:nvSpPr>
        <p:spPr>
          <a:xfrm>
            <a:off x="2071427" y="4590403"/>
            <a:ext cx="2428930" cy="1077218"/>
          </a:xfrm>
          <a:prstGeom prst="rect">
            <a:avLst/>
          </a:prstGeom>
          <a:noFill/>
        </p:spPr>
        <p:txBody>
          <a:bodyPr wrap="square" lIns="0" tIns="0" rIns="0" bIns="0" rtlCol="0" anchor="ctr">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lumMod val="75000"/>
                    <a:lumOff val="25000"/>
                  </a:prstClr>
                </a:solidFill>
                <a:effectLst/>
                <a:uLnTx/>
                <a:uFillTx/>
                <a:latin typeface="Segoe UI" panose="020B0502040204020203" pitchFamily="34" charset="0"/>
                <a:ea typeface="Calibri Light" charset="0"/>
                <a:cs typeface="Segoe UI" panose="020B0502040204020203" pitchFamily="34" charset="0"/>
              </a:rPr>
              <a:t>Predicting certain complaints timings based off seasonality and other features to help the 311 team tackle the complaints better</a:t>
            </a:r>
            <a:endParaRPr kumimoji="0" lang="en-US" sz="14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Calibri Light" charset="0"/>
              <a:cs typeface="Segoe UI" panose="020B0502040204020203" pitchFamily="34" charset="0"/>
            </a:endParaRPr>
          </a:p>
        </p:txBody>
      </p:sp>
      <p:sp>
        <p:nvSpPr>
          <p:cNvPr id="32" name="TextBox 31">
            <a:extLst>
              <a:ext uri="{FF2B5EF4-FFF2-40B4-BE49-F238E27FC236}">
                <a16:creationId xmlns:a16="http://schemas.microsoft.com/office/drawing/2014/main" id="{DCF2F74F-B542-4C9D-98CC-1F43BA3A4938}"/>
              </a:ext>
            </a:extLst>
          </p:cNvPr>
          <p:cNvSpPr txBox="1"/>
          <p:nvPr/>
        </p:nvSpPr>
        <p:spPr>
          <a:xfrm>
            <a:off x="982898" y="2529269"/>
            <a:ext cx="662361" cy="523220"/>
          </a:xfrm>
          <a:prstGeom prst="rect">
            <a:avLst/>
          </a:prstGeom>
          <a:noFill/>
        </p:spPr>
        <p:txBody>
          <a:bodyPr wrap="none" rtlCol="0" anchor="ctr">
            <a:sp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01</a:t>
            </a:r>
          </a:p>
        </p:txBody>
      </p:sp>
      <p:sp>
        <p:nvSpPr>
          <p:cNvPr id="33" name="TextBox 32">
            <a:extLst>
              <a:ext uri="{FF2B5EF4-FFF2-40B4-BE49-F238E27FC236}">
                <a16:creationId xmlns:a16="http://schemas.microsoft.com/office/drawing/2014/main" id="{E8E21376-6252-47F3-8B09-1F6DAD695718}"/>
              </a:ext>
            </a:extLst>
          </p:cNvPr>
          <p:cNvSpPr txBox="1"/>
          <p:nvPr/>
        </p:nvSpPr>
        <p:spPr>
          <a:xfrm>
            <a:off x="982898" y="3650703"/>
            <a:ext cx="662361" cy="523220"/>
          </a:xfrm>
          <a:prstGeom prst="rect">
            <a:avLst/>
          </a:prstGeom>
          <a:noFill/>
        </p:spPr>
        <p:txBody>
          <a:bodyPr wrap="none" rtlCol="0" anchor="ctr">
            <a:sp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02</a:t>
            </a:r>
          </a:p>
        </p:txBody>
      </p:sp>
      <p:sp>
        <p:nvSpPr>
          <p:cNvPr id="34" name="TextBox 33">
            <a:extLst>
              <a:ext uri="{FF2B5EF4-FFF2-40B4-BE49-F238E27FC236}">
                <a16:creationId xmlns:a16="http://schemas.microsoft.com/office/drawing/2014/main" id="{D34E5611-57B5-4B82-8E50-A3AE44C9D650}"/>
              </a:ext>
            </a:extLst>
          </p:cNvPr>
          <p:cNvSpPr txBox="1"/>
          <p:nvPr/>
        </p:nvSpPr>
        <p:spPr>
          <a:xfrm>
            <a:off x="982898" y="4763511"/>
            <a:ext cx="662361" cy="523220"/>
          </a:xfrm>
          <a:prstGeom prst="rect">
            <a:avLst/>
          </a:prstGeom>
          <a:noFill/>
        </p:spPr>
        <p:txBody>
          <a:bodyPr wrap="none" rtlCol="0" anchor="ctr">
            <a:sp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03</a:t>
            </a:r>
          </a:p>
        </p:txBody>
      </p:sp>
      <p:sp>
        <p:nvSpPr>
          <p:cNvPr id="16" name="TextBox 15">
            <a:extLst>
              <a:ext uri="{FF2B5EF4-FFF2-40B4-BE49-F238E27FC236}">
                <a16:creationId xmlns:a16="http://schemas.microsoft.com/office/drawing/2014/main" id="{25188271-4EC1-4983-9F0B-309F8E6D485A}"/>
              </a:ext>
            </a:extLst>
          </p:cNvPr>
          <p:cNvSpPr txBox="1"/>
          <p:nvPr/>
        </p:nvSpPr>
        <p:spPr>
          <a:xfrm>
            <a:off x="796263" y="1039871"/>
            <a:ext cx="5230047" cy="738664"/>
          </a:xfrm>
          <a:prstGeom prst="rect">
            <a:avLst/>
          </a:prstGeom>
          <a:noFill/>
        </p:spPr>
        <p:txBody>
          <a:bodyPr wrap="square" lIns="0" tIns="0" rIns="0" bIns="0" rtlCol="0" anchor="ctr">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6E58A1"/>
                </a:solidFill>
                <a:effectLst/>
                <a:uLnTx/>
                <a:uFillTx/>
                <a:latin typeface="Arial Black" panose="020B0A04020102020204" pitchFamily="34" charset="0"/>
                <a:ea typeface="+mn-ea"/>
                <a:cs typeface="+mn-cs"/>
              </a:rPr>
              <a:t>Future Analysis</a:t>
            </a:r>
            <a:endParaRPr kumimoji="0" lang="en-IN" sz="4800" b="1" i="0" u="none" strike="noStrike" kern="1200" cap="none" spc="0" normalizeH="0" baseline="0" noProof="0" dirty="0">
              <a:ln>
                <a:noFill/>
              </a:ln>
              <a:solidFill>
                <a:srgbClr val="6E58A1"/>
              </a:solidFill>
              <a:effectLst/>
              <a:uLnTx/>
              <a:uFillTx/>
              <a:latin typeface="Arial Black" panose="020B0A04020102020204" pitchFamily="34" charset="0"/>
              <a:ea typeface="+mn-ea"/>
              <a:cs typeface="+mn-cs"/>
            </a:endParaRPr>
          </a:p>
        </p:txBody>
      </p:sp>
    </p:spTree>
    <p:extLst>
      <p:ext uri="{BB962C8B-B14F-4D97-AF65-F5344CB8AC3E}">
        <p14:creationId xmlns:p14="http://schemas.microsoft.com/office/powerpoint/2010/main" val="72182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grpSp>
        <p:nvGrpSpPr>
          <p:cNvPr id="15" name="Group 14"/>
          <p:cNvGrpSpPr/>
          <p:nvPr/>
        </p:nvGrpSpPr>
        <p:grpSpPr>
          <a:xfrm>
            <a:off x="3252" y="1066455"/>
            <a:ext cx="12183987" cy="5793281"/>
            <a:chOff x="1664" y="1065840"/>
            <a:chExt cx="12187161" cy="5794790"/>
          </a:xfrm>
          <a:solidFill>
            <a:schemeClr val="bg1">
              <a:lumMod val="75000"/>
            </a:schemeClr>
          </a:solidFill>
        </p:grpSpPr>
        <p:sp>
          <p:nvSpPr>
            <p:cNvPr id="4102" name="Freeform 6"/>
            <p:cNvSpPr>
              <a:spLocks/>
            </p:cNvSpPr>
            <p:nvPr/>
          </p:nvSpPr>
          <p:spPr bwMode="auto">
            <a:xfrm>
              <a:off x="7602538" y="3776662"/>
              <a:ext cx="3987800" cy="2652713"/>
            </a:xfrm>
            <a:custGeom>
              <a:avLst/>
              <a:gdLst/>
              <a:ahLst/>
              <a:cxnLst>
                <a:cxn ang="0">
                  <a:pos x="1863" y="133"/>
                </a:cxn>
                <a:cxn ang="0">
                  <a:pos x="1922" y="324"/>
                </a:cxn>
                <a:cxn ang="0">
                  <a:pos x="1952" y="580"/>
                </a:cxn>
                <a:cxn ang="0">
                  <a:pos x="1992" y="565"/>
                </a:cxn>
                <a:cxn ang="0">
                  <a:pos x="2046" y="377"/>
                </a:cxn>
                <a:cxn ang="0">
                  <a:pos x="2103" y="377"/>
                </a:cxn>
                <a:cxn ang="0">
                  <a:pos x="2129" y="300"/>
                </a:cxn>
                <a:cxn ang="0">
                  <a:pos x="2135" y="300"/>
                </a:cxn>
                <a:cxn ang="0">
                  <a:pos x="2183" y="408"/>
                </a:cxn>
                <a:cxn ang="0">
                  <a:pos x="2209" y="736"/>
                </a:cxn>
                <a:cxn ang="0">
                  <a:pos x="2267" y="408"/>
                </a:cxn>
                <a:cxn ang="0">
                  <a:pos x="2303" y="929"/>
                </a:cxn>
                <a:cxn ang="0">
                  <a:pos x="2461" y="1005"/>
                </a:cxn>
                <a:cxn ang="0">
                  <a:pos x="2512" y="1299"/>
                </a:cxn>
                <a:cxn ang="0">
                  <a:pos x="0" y="1185"/>
                </a:cxn>
                <a:cxn ang="0">
                  <a:pos x="85" y="1297"/>
                </a:cxn>
                <a:cxn ang="0">
                  <a:pos x="101" y="1051"/>
                </a:cxn>
                <a:cxn ang="0">
                  <a:pos x="139" y="992"/>
                </a:cxn>
                <a:cxn ang="0">
                  <a:pos x="194" y="1045"/>
                </a:cxn>
                <a:cxn ang="0">
                  <a:pos x="211" y="1164"/>
                </a:cxn>
                <a:cxn ang="0">
                  <a:pos x="259" y="1077"/>
                </a:cxn>
                <a:cxn ang="0">
                  <a:pos x="304" y="1373"/>
                </a:cxn>
                <a:cxn ang="0">
                  <a:pos x="337" y="944"/>
                </a:cxn>
                <a:cxn ang="0">
                  <a:pos x="384" y="971"/>
                </a:cxn>
                <a:cxn ang="0">
                  <a:pos x="405" y="1136"/>
                </a:cxn>
                <a:cxn ang="0">
                  <a:pos x="453" y="728"/>
                </a:cxn>
                <a:cxn ang="0">
                  <a:pos x="522" y="749"/>
                </a:cxn>
                <a:cxn ang="0">
                  <a:pos x="533" y="787"/>
                </a:cxn>
                <a:cxn ang="0">
                  <a:pos x="577" y="1364"/>
                </a:cxn>
                <a:cxn ang="0">
                  <a:pos x="590" y="755"/>
                </a:cxn>
                <a:cxn ang="0">
                  <a:pos x="680" y="745"/>
                </a:cxn>
                <a:cxn ang="0">
                  <a:pos x="771" y="956"/>
                </a:cxn>
                <a:cxn ang="0">
                  <a:pos x="792" y="561"/>
                </a:cxn>
                <a:cxn ang="0">
                  <a:pos x="851" y="510"/>
                </a:cxn>
                <a:cxn ang="0">
                  <a:pos x="929" y="497"/>
                </a:cxn>
                <a:cxn ang="0">
                  <a:pos x="969" y="499"/>
                </a:cxn>
                <a:cxn ang="0">
                  <a:pos x="1053" y="652"/>
                </a:cxn>
                <a:cxn ang="0">
                  <a:pos x="1082" y="821"/>
                </a:cxn>
                <a:cxn ang="0">
                  <a:pos x="1124" y="857"/>
                </a:cxn>
                <a:cxn ang="0">
                  <a:pos x="1295" y="764"/>
                </a:cxn>
                <a:cxn ang="0">
                  <a:pos x="1644" y="1288"/>
                </a:cxn>
                <a:cxn ang="0">
                  <a:pos x="1689" y="273"/>
                </a:cxn>
                <a:cxn ang="0">
                  <a:pos x="1855" y="129"/>
                </a:cxn>
              </a:cxnLst>
              <a:rect l="0" t="0" r="r" b="b"/>
              <a:pathLst>
                <a:path w="2512" h="1671">
                  <a:moveTo>
                    <a:pt x="1855" y="0"/>
                  </a:moveTo>
                  <a:lnTo>
                    <a:pt x="1863" y="0"/>
                  </a:lnTo>
                  <a:lnTo>
                    <a:pt x="1863" y="133"/>
                  </a:lnTo>
                  <a:lnTo>
                    <a:pt x="1912" y="165"/>
                  </a:lnTo>
                  <a:lnTo>
                    <a:pt x="1912" y="305"/>
                  </a:lnTo>
                  <a:lnTo>
                    <a:pt x="1922" y="324"/>
                  </a:lnTo>
                  <a:lnTo>
                    <a:pt x="1922" y="715"/>
                  </a:lnTo>
                  <a:lnTo>
                    <a:pt x="1952" y="715"/>
                  </a:lnTo>
                  <a:lnTo>
                    <a:pt x="1952" y="580"/>
                  </a:lnTo>
                  <a:lnTo>
                    <a:pt x="1966" y="567"/>
                  </a:lnTo>
                  <a:lnTo>
                    <a:pt x="1981" y="565"/>
                  </a:lnTo>
                  <a:lnTo>
                    <a:pt x="1992" y="565"/>
                  </a:lnTo>
                  <a:lnTo>
                    <a:pt x="1996" y="567"/>
                  </a:lnTo>
                  <a:lnTo>
                    <a:pt x="2046" y="567"/>
                  </a:lnTo>
                  <a:lnTo>
                    <a:pt x="2046" y="377"/>
                  </a:lnTo>
                  <a:lnTo>
                    <a:pt x="2080" y="499"/>
                  </a:lnTo>
                  <a:lnTo>
                    <a:pt x="2103" y="457"/>
                  </a:lnTo>
                  <a:lnTo>
                    <a:pt x="2103" y="377"/>
                  </a:lnTo>
                  <a:lnTo>
                    <a:pt x="2118" y="377"/>
                  </a:lnTo>
                  <a:lnTo>
                    <a:pt x="2118" y="300"/>
                  </a:lnTo>
                  <a:lnTo>
                    <a:pt x="2129" y="300"/>
                  </a:lnTo>
                  <a:lnTo>
                    <a:pt x="2129" y="140"/>
                  </a:lnTo>
                  <a:lnTo>
                    <a:pt x="2135" y="140"/>
                  </a:lnTo>
                  <a:lnTo>
                    <a:pt x="2135" y="300"/>
                  </a:lnTo>
                  <a:lnTo>
                    <a:pt x="2147" y="300"/>
                  </a:lnTo>
                  <a:lnTo>
                    <a:pt x="2154" y="372"/>
                  </a:lnTo>
                  <a:lnTo>
                    <a:pt x="2183" y="408"/>
                  </a:lnTo>
                  <a:lnTo>
                    <a:pt x="2183" y="440"/>
                  </a:lnTo>
                  <a:lnTo>
                    <a:pt x="2209" y="459"/>
                  </a:lnTo>
                  <a:lnTo>
                    <a:pt x="2209" y="736"/>
                  </a:lnTo>
                  <a:lnTo>
                    <a:pt x="2223" y="736"/>
                  </a:lnTo>
                  <a:lnTo>
                    <a:pt x="2223" y="408"/>
                  </a:lnTo>
                  <a:lnTo>
                    <a:pt x="2267" y="408"/>
                  </a:lnTo>
                  <a:lnTo>
                    <a:pt x="2267" y="745"/>
                  </a:lnTo>
                  <a:lnTo>
                    <a:pt x="2289" y="745"/>
                  </a:lnTo>
                  <a:lnTo>
                    <a:pt x="2303" y="929"/>
                  </a:lnTo>
                  <a:lnTo>
                    <a:pt x="2394" y="929"/>
                  </a:lnTo>
                  <a:lnTo>
                    <a:pt x="2394" y="1005"/>
                  </a:lnTo>
                  <a:lnTo>
                    <a:pt x="2461" y="1005"/>
                  </a:lnTo>
                  <a:lnTo>
                    <a:pt x="2474" y="1020"/>
                  </a:lnTo>
                  <a:lnTo>
                    <a:pt x="2474" y="1299"/>
                  </a:lnTo>
                  <a:lnTo>
                    <a:pt x="2512" y="1299"/>
                  </a:lnTo>
                  <a:lnTo>
                    <a:pt x="2512" y="1671"/>
                  </a:lnTo>
                  <a:lnTo>
                    <a:pt x="0" y="1671"/>
                  </a:lnTo>
                  <a:lnTo>
                    <a:pt x="0" y="1185"/>
                  </a:lnTo>
                  <a:lnTo>
                    <a:pt x="36" y="1185"/>
                  </a:lnTo>
                  <a:lnTo>
                    <a:pt x="36" y="1297"/>
                  </a:lnTo>
                  <a:lnTo>
                    <a:pt x="85" y="1297"/>
                  </a:lnTo>
                  <a:lnTo>
                    <a:pt x="85" y="1128"/>
                  </a:lnTo>
                  <a:lnTo>
                    <a:pt x="101" y="1128"/>
                  </a:lnTo>
                  <a:lnTo>
                    <a:pt x="101" y="1051"/>
                  </a:lnTo>
                  <a:lnTo>
                    <a:pt x="116" y="1051"/>
                  </a:lnTo>
                  <a:lnTo>
                    <a:pt x="116" y="1005"/>
                  </a:lnTo>
                  <a:lnTo>
                    <a:pt x="139" y="992"/>
                  </a:lnTo>
                  <a:lnTo>
                    <a:pt x="181" y="992"/>
                  </a:lnTo>
                  <a:lnTo>
                    <a:pt x="181" y="1045"/>
                  </a:lnTo>
                  <a:lnTo>
                    <a:pt x="194" y="1045"/>
                  </a:lnTo>
                  <a:lnTo>
                    <a:pt x="194" y="1104"/>
                  </a:lnTo>
                  <a:lnTo>
                    <a:pt x="211" y="1104"/>
                  </a:lnTo>
                  <a:lnTo>
                    <a:pt x="211" y="1164"/>
                  </a:lnTo>
                  <a:lnTo>
                    <a:pt x="228" y="1164"/>
                  </a:lnTo>
                  <a:lnTo>
                    <a:pt x="228" y="1077"/>
                  </a:lnTo>
                  <a:lnTo>
                    <a:pt x="259" y="1077"/>
                  </a:lnTo>
                  <a:lnTo>
                    <a:pt x="274" y="1132"/>
                  </a:lnTo>
                  <a:lnTo>
                    <a:pt x="274" y="1373"/>
                  </a:lnTo>
                  <a:lnTo>
                    <a:pt x="304" y="1373"/>
                  </a:lnTo>
                  <a:lnTo>
                    <a:pt x="304" y="893"/>
                  </a:lnTo>
                  <a:lnTo>
                    <a:pt x="337" y="893"/>
                  </a:lnTo>
                  <a:lnTo>
                    <a:pt x="337" y="944"/>
                  </a:lnTo>
                  <a:lnTo>
                    <a:pt x="360" y="944"/>
                  </a:lnTo>
                  <a:lnTo>
                    <a:pt x="360" y="971"/>
                  </a:lnTo>
                  <a:lnTo>
                    <a:pt x="384" y="971"/>
                  </a:lnTo>
                  <a:lnTo>
                    <a:pt x="384" y="1005"/>
                  </a:lnTo>
                  <a:lnTo>
                    <a:pt x="405" y="1005"/>
                  </a:lnTo>
                  <a:lnTo>
                    <a:pt x="405" y="1136"/>
                  </a:lnTo>
                  <a:lnTo>
                    <a:pt x="417" y="1136"/>
                  </a:lnTo>
                  <a:lnTo>
                    <a:pt x="417" y="759"/>
                  </a:lnTo>
                  <a:lnTo>
                    <a:pt x="453" y="728"/>
                  </a:lnTo>
                  <a:lnTo>
                    <a:pt x="506" y="728"/>
                  </a:lnTo>
                  <a:lnTo>
                    <a:pt x="516" y="734"/>
                  </a:lnTo>
                  <a:lnTo>
                    <a:pt x="522" y="749"/>
                  </a:lnTo>
                  <a:lnTo>
                    <a:pt x="529" y="766"/>
                  </a:lnTo>
                  <a:lnTo>
                    <a:pt x="533" y="781"/>
                  </a:lnTo>
                  <a:lnTo>
                    <a:pt x="533" y="787"/>
                  </a:lnTo>
                  <a:lnTo>
                    <a:pt x="546" y="804"/>
                  </a:lnTo>
                  <a:lnTo>
                    <a:pt x="546" y="1364"/>
                  </a:lnTo>
                  <a:lnTo>
                    <a:pt x="577" y="1364"/>
                  </a:lnTo>
                  <a:lnTo>
                    <a:pt x="577" y="1068"/>
                  </a:lnTo>
                  <a:lnTo>
                    <a:pt x="590" y="1028"/>
                  </a:lnTo>
                  <a:lnTo>
                    <a:pt x="590" y="755"/>
                  </a:lnTo>
                  <a:lnTo>
                    <a:pt x="609" y="713"/>
                  </a:lnTo>
                  <a:lnTo>
                    <a:pt x="661" y="713"/>
                  </a:lnTo>
                  <a:lnTo>
                    <a:pt x="680" y="745"/>
                  </a:lnTo>
                  <a:lnTo>
                    <a:pt x="680" y="669"/>
                  </a:lnTo>
                  <a:lnTo>
                    <a:pt x="771" y="669"/>
                  </a:lnTo>
                  <a:lnTo>
                    <a:pt x="771" y="956"/>
                  </a:lnTo>
                  <a:lnTo>
                    <a:pt x="779" y="1024"/>
                  </a:lnTo>
                  <a:lnTo>
                    <a:pt x="792" y="1024"/>
                  </a:lnTo>
                  <a:lnTo>
                    <a:pt x="792" y="561"/>
                  </a:lnTo>
                  <a:lnTo>
                    <a:pt x="807" y="537"/>
                  </a:lnTo>
                  <a:lnTo>
                    <a:pt x="826" y="520"/>
                  </a:lnTo>
                  <a:lnTo>
                    <a:pt x="851" y="510"/>
                  </a:lnTo>
                  <a:lnTo>
                    <a:pt x="878" y="501"/>
                  </a:lnTo>
                  <a:lnTo>
                    <a:pt x="906" y="499"/>
                  </a:lnTo>
                  <a:lnTo>
                    <a:pt x="929" y="497"/>
                  </a:lnTo>
                  <a:lnTo>
                    <a:pt x="950" y="497"/>
                  </a:lnTo>
                  <a:lnTo>
                    <a:pt x="965" y="499"/>
                  </a:lnTo>
                  <a:lnTo>
                    <a:pt x="969" y="499"/>
                  </a:lnTo>
                  <a:lnTo>
                    <a:pt x="969" y="580"/>
                  </a:lnTo>
                  <a:lnTo>
                    <a:pt x="1034" y="580"/>
                  </a:lnTo>
                  <a:lnTo>
                    <a:pt x="1053" y="652"/>
                  </a:lnTo>
                  <a:lnTo>
                    <a:pt x="1053" y="808"/>
                  </a:lnTo>
                  <a:lnTo>
                    <a:pt x="1068" y="812"/>
                  </a:lnTo>
                  <a:lnTo>
                    <a:pt x="1082" y="821"/>
                  </a:lnTo>
                  <a:lnTo>
                    <a:pt x="1099" y="834"/>
                  </a:lnTo>
                  <a:lnTo>
                    <a:pt x="1112" y="844"/>
                  </a:lnTo>
                  <a:lnTo>
                    <a:pt x="1124" y="857"/>
                  </a:lnTo>
                  <a:lnTo>
                    <a:pt x="1124" y="548"/>
                  </a:lnTo>
                  <a:lnTo>
                    <a:pt x="1295" y="548"/>
                  </a:lnTo>
                  <a:lnTo>
                    <a:pt x="1295" y="764"/>
                  </a:lnTo>
                  <a:lnTo>
                    <a:pt x="1337" y="764"/>
                  </a:lnTo>
                  <a:lnTo>
                    <a:pt x="1337" y="1288"/>
                  </a:lnTo>
                  <a:lnTo>
                    <a:pt x="1644" y="1288"/>
                  </a:lnTo>
                  <a:lnTo>
                    <a:pt x="1644" y="628"/>
                  </a:lnTo>
                  <a:lnTo>
                    <a:pt x="1689" y="628"/>
                  </a:lnTo>
                  <a:lnTo>
                    <a:pt x="1689" y="273"/>
                  </a:lnTo>
                  <a:lnTo>
                    <a:pt x="1800" y="273"/>
                  </a:lnTo>
                  <a:lnTo>
                    <a:pt x="1800" y="152"/>
                  </a:lnTo>
                  <a:lnTo>
                    <a:pt x="1855" y="129"/>
                  </a:lnTo>
                  <a:lnTo>
                    <a:pt x="1855"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a:p>
          </p:txBody>
        </p:sp>
        <p:sp>
          <p:nvSpPr>
            <p:cNvPr id="4103" name="Freeform 7"/>
            <p:cNvSpPr>
              <a:spLocks/>
            </p:cNvSpPr>
            <p:nvPr/>
          </p:nvSpPr>
          <p:spPr bwMode="auto">
            <a:xfrm>
              <a:off x="4732338" y="4576762"/>
              <a:ext cx="2740025" cy="1900238"/>
            </a:xfrm>
            <a:custGeom>
              <a:avLst/>
              <a:gdLst/>
              <a:ahLst/>
              <a:cxnLst>
                <a:cxn ang="0">
                  <a:pos x="874" y="0"/>
                </a:cxn>
                <a:cxn ang="0">
                  <a:pos x="897" y="171"/>
                </a:cxn>
                <a:cxn ang="0">
                  <a:pos x="931" y="234"/>
                </a:cxn>
                <a:cxn ang="0">
                  <a:pos x="956" y="315"/>
                </a:cxn>
                <a:cxn ang="0">
                  <a:pos x="1019" y="283"/>
                </a:cxn>
                <a:cxn ang="0">
                  <a:pos x="1040" y="514"/>
                </a:cxn>
                <a:cxn ang="0">
                  <a:pos x="1097" y="526"/>
                </a:cxn>
                <a:cxn ang="0">
                  <a:pos x="1156" y="664"/>
                </a:cxn>
                <a:cxn ang="0">
                  <a:pos x="1190" y="729"/>
                </a:cxn>
                <a:cxn ang="0">
                  <a:pos x="1206" y="353"/>
                </a:cxn>
                <a:cxn ang="0">
                  <a:pos x="1230" y="334"/>
                </a:cxn>
                <a:cxn ang="0">
                  <a:pos x="1238" y="150"/>
                </a:cxn>
                <a:cxn ang="0">
                  <a:pos x="1261" y="334"/>
                </a:cxn>
                <a:cxn ang="0">
                  <a:pos x="1276" y="346"/>
                </a:cxn>
                <a:cxn ang="0">
                  <a:pos x="1312" y="429"/>
                </a:cxn>
                <a:cxn ang="0">
                  <a:pos x="1366" y="602"/>
                </a:cxn>
                <a:cxn ang="0">
                  <a:pos x="1457" y="723"/>
                </a:cxn>
                <a:cxn ang="0">
                  <a:pos x="1476" y="598"/>
                </a:cxn>
                <a:cxn ang="0">
                  <a:pos x="1514" y="808"/>
                </a:cxn>
                <a:cxn ang="0">
                  <a:pos x="1531" y="748"/>
                </a:cxn>
                <a:cxn ang="0">
                  <a:pos x="1554" y="638"/>
                </a:cxn>
                <a:cxn ang="0">
                  <a:pos x="1558" y="566"/>
                </a:cxn>
                <a:cxn ang="0">
                  <a:pos x="1571" y="638"/>
                </a:cxn>
                <a:cxn ang="0">
                  <a:pos x="1575" y="708"/>
                </a:cxn>
                <a:cxn ang="0">
                  <a:pos x="1600" y="803"/>
                </a:cxn>
                <a:cxn ang="0">
                  <a:pos x="1657" y="839"/>
                </a:cxn>
                <a:cxn ang="0">
                  <a:pos x="1701" y="920"/>
                </a:cxn>
                <a:cxn ang="0">
                  <a:pos x="1726" y="1197"/>
                </a:cxn>
                <a:cxn ang="0">
                  <a:pos x="0" y="1087"/>
                </a:cxn>
                <a:cxn ang="0">
                  <a:pos x="36" y="1061"/>
                </a:cxn>
                <a:cxn ang="0">
                  <a:pos x="53" y="1032"/>
                </a:cxn>
                <a:cxn ang="0">
                  <a:pos x="63" y="956"/>
                </a:cxn>
                <a:cxn ang="0">
                  <a:pos x="80" y="767"/>
                </a:cxn>
                <a:cxn ang="0">
                  <a:pos x="99" y="594"/>
                </a:cxn>
                <a:cxn ang="0">
                  <a:pos x="122" y="541"/>
                </a:cxn>
                <a:cxn ang="0">
                  <a:pos x="150" y="588"/>
                </a:cxn>
                <a:cxn ang="0">
                  <a:pos x="171" y="552"/>
                </a:cxn>
                <a:cxn ang="0">
                  <a:pos x="207" y="528"/>
                </a:cxn>
                <a:cxn ang="0">
                  <a:pos x="232" y="511"/>
                </a:cxn>
                <a:cxn ang="0">
                  <a:pos x="268" y="526"/>
                </a:cxn>
                <a:cxn ang="0">
                  <a:pos x="282" y="547"/>
                </a:cxn>
                <a:cxn ang="0">
                  <a:pos x="369" y="560"/>
                </a:cxn>
                <a:cxn ang="0">
                  <a:pos x="381" y="1076"/>
                </a:cxn>
                <a:cxn ang="0">
                  <a:pos x="390" y="966"/>
                </a:cxn>
                <a:cxn ang="0">
                  <a:pos x="400" y="609"/>
                </a:cxn>
                <a:cxn ang="0">
                  <a:pos x="463" y="607"/>
                </a:cxn>
                <a:cxn ang="0">
                  <a:pos x="474" y="990"/>
                </a:cxn>
                <a:cxn ang="0">
                  <a:pos x="491" y="1091"/>
                </a:cxn>
                <a:cxn ang="0">
                  <a:pos x="514" y="725"/>
                </a:cxn>
                <a:cxn ang="0">
                  <a:pos x="541" y="710"/>
                </a:cxn>
                <a:cxn ang="0">
                  <a:pos x="602" y="740"/>
                </a:cxn>
                <a:cxn ang="0">
                  <a:pos x="670" y="1034"/>
                </a:cxn>
                <a:cxn ang="0">
                  <a:pos x="705" y="731"/>
                </a:cxn>
                <a:cxn ang="0">
                  <a:pos x="838" y="715"/>
                </a:cxn>
              </a:cxnLst>
              <a:rect l="0" t="0" r="r" b="b"/>
              <a:pathLst>
                <a:path w="1726" h="1197">
                  <a:moveTo>
                    <a:pt x="838" y="0"/>
                  </a:moveTo>
                  <a:lnTo>
                    <a:pt x="874" y="0"/>
                  </a:lnTo>
                  <a:lnTo>
                    <a:pt x="874" y="171"/>
                  </a:lnTo>
                  <a:lnTo>
                    <a:pt x="897" y="171"/>
                  </a:lnTo>
                  <a:lnTo>
                    <a:pt x="897" y="234"/>
                  </a:lnTo>
                  <a:lnTo>
                    <a:pt x="931" y="234"/>
                  </a:lnTo>
                  <a:lnTo>
                    <a:pt x="931" y="315"/>
                  </a:lnTo>
                  <a:lnTo>
                    <a:pt x="956" y="315"/>
                  </a:lnTo>
                  <a:lnTo>
                    <a:pt x="956" y="283"/>
                  </a:lnTo>
                  <a:lnTo>
                    <a:pt x="1019" y="283"/>
                  </a:lnTo>
                  <a:lnTo>
                    <a:pt x="1040" y="298"/>
                  </a:lnTo>
                  <a:lnTo>
                    <a:pt x="1040" y="514"/>
                  </a:lnTo>
                  <a:lnTo>
                    <a:pt x="1070" y="514"/>
                  </a:lnTo>
                  <a:lnTo>
                    <a:pt x="1097" y="526"/>
                  </a:lnTo>
                  <a:lnTo>
                    <a:pt x="1097" y="664"/>
                  </a:lnTo>
                  <a:lnTo>
                    <a:pt x="1156" y="664"/>
                  </a:lnTo>
                  <a:lnTo>
                    <a:pt x="1156" y="729"/>
                  </a:lnTo>
                  <a:lnTo>
                    <a:pt x="1190" y="729"/>
                  </a:lnTo>
                  <a:lnTo>
                    <a:pt x="1190" y="353"/>
                  </a:lnTo>
                  <a:lnTo>
                    <a:pt x="1206" y="353"/>
                  </a:lnTo>
                  <a:lnTo>
                    <a:pt x="1206" y="334"/>
                  </a:lnTo>
                  <a:lnTo>
                    <a:pt x="1230" y="334"/>
                  </a:lnTo>
                  <a:lnTo>
                    <a:pt x="1230" y="150"/>
                  </a:lnTo>
                  <a:lnTo>
                    <a:pt x="1238" y="150"/>
                  </a:lnTo>
                  <a:lnTo>
                    <a:pt x="1238" y="334"/>
                  </a:lnTo>
                  <a:lnTo>
                    <a:pt x="1261" y="334"/>
                  </a:lnTo>
                  <a:lnTo>
                    <a:pt x="1261" y="346"/>
                  </a:lnTo>
                  <a:lnTo>
                    <a:pt x="1276" y="346"/>
                  </a:lnTo>
                  <a:lnTo>
                    <a:pt x="1312" y="365"/>
                  </a:lnTo>
                  <a:lnTo>
                    <a:pt x="1312" y="429"/>
                  </a:lnTo>
                  <a:lnTo>
                    <a:pt x="1366" y="429"/>
                  </a:lnTo>
                  <a:lnTo>
                    <a:pt x="1366" y="602"/>
                  </a:lnTo>
                  <a:lnTo>
                    <a:pt x="1457" y="602"/>
                  </a:lnTo>
                  <a:lnTo>
                    <a:pt x="1457" y="723"/>
                  </a:lnTo>
                  <a:lnTo>
                    <a:pt x="1476" y="723"/>
                  </a:lnTo>
                  <a:lnTo>
                    <a:pt x="1476" y="598"/>
                  </a:lnTo>
                  <a:lnTo>
                    <a:pt x="1514" y="598"/>
                  </a:lnTo>
                  <a:lnTo>
                    <a:pt x="1514" y="808"/>
                  </a:lnTo>
                  <a:lnTo>
                    <a:pt x="1531" y="808"/>
                  </a:lnTo>
                  <a:lnTo>
                    <a:pt x="1531" y="748"/>
                  </a:lnTo>
                  <a:lnTo>
                    <a:pt x="1554" y="712"/>
                  </a:lnTo>
                  <a:lnTo>
                    <a:pt x="1554" y="638"/>
                  </a:lnTo>
                  <a:lnTo>
                    <a:pt x="1558" y="638"/>
                  </a:lnTo>
                  <a:lnTo>
                    <a:pt x="1558" y="566"/>
                  </a:lnTo>
                  <a:lnTo>
                    <a:pt x="1571" y="566"/>
                  </a:lnTo>
                  <a:lnTo>
                    <a:pt x="1571" y="638"/>
                  </a:lnTo>
                  <a:lnTo>
                    <a:pt x="1575" y="638"/>
                  </a:lnTo>
                  <a:lnTo>
                    <a:pt x="1575" y="708"/>
                  </a:lnTo>
                  <a:lnTo>
                    <a:pt x="1600" y="755"/>
                  </a:lnTo>
                  <a:lnTo>
                    <a:pt x="1600" y="803"/>
                  </a:lnTo>
                  <a:lnTo>
                    <a:pt x="1657" y="803"/>
                  </a:lnTo>
                  <a:lnTo>
                    <a:pt x="1657" y="839"/>
                  </a:lnTo>
                  <a:lnTo>
                    <a:pt x="1701" y="839"/>
                  </a:lnTo>
                  <a:lnTo>
                    <a:pt x="1701" y="920"/>
                  </a:lnTo>
                  <a:lnTo>
                    <a:pt x="1726" y="958"/>
                  </a:lnTo>
                  <a:lnTo>
                    <a:pt x="1726" y="1197"/>
                  </a:lnTo>
                  <a:lnTo>
                    <a:pt x="0" y="1197"/>
                  </a:lnTo>
                  <a:lnTo>
                    <a:pt x="0" y="1087"/>
                  </a:lnTo>
                  <a:lnTo>
                    <a:pt x="26" y="1087"/>
                  </a:lnTo>
                  <a:lnTo>
                    <a:pt x="36" y="1061"/>
                  </a:lnTo>
                  <a:lnTo>
                    <a:pt x="36" y="1032"/>
                  </a:lnTo>
                  <a:lnTo>
                    <a:pt x="53" y="1032"/>
                  </a:lnTo>
                  <a:lnTo>
                    <a:pt x="53" y="956"/>
                  </a:lnTo>
                  <a:lnTo>
                    <a:pt x="63" y="956"/>
                  </a:lnTo>
                  <a:lnTo>
                    <a:pt x="63" y="770"/>
                  </a:lnTo>
                  <a:lnTo>
                    <a:pt x="80" y="767"/>
                  </a:lnTo>
                  <a:lnTo>
                    <a:pt x="80" y="594"/>
                  </a:lnTo>
                  <a:lnTo>
                    <a:pt x="99" y="594"/>
                  </a:lnTo>
                  <a:lnTo>
                    <a:pt x="99" y="547"/>
                  </a:lnTo>
                  <a:lnTo>
                    <a:pt x="122" y="541"/>
                  </a:lnTo>
                  <a:lnTo>
                    <a:pt x="150" y="541"/>
                  </a:lnTo>
                  <a:lnTo>
                    <a:pt x="150" y="588"/>
                  </a:lnTo>
                  <a:lnTo>
                    <a:pt x="171" y="588"/>
                  </a:lnTo>
                  <a:lnTo>
                    <a:pt x="171" y="552"/>
                  </a:lnTo>
                  <a:lnTo>
                    <a:pt x="207" y="552"/>
                  </a:lnTo>
                  <a:lnTo>
                    <a:pt x="207" y="528"/>
                  </a:lnTo>
                  <a:lnTo>
                    <a:pt x="232" y="528"/>
                  </a:lnTo>
                  <a:lnTo>
                    <a:pt x="232" y="511"/>
                  </a:lnTo>
                  <a:lnTo>
                    <a:pt x="268" y="511"/>
                  </a:lnTo>
                  <a:lnTo>
                    <a:pt x="268" y="526"/>
                  </a:lnTo>
                  <a:lnTo>
                    <a:pt x="282" y="526"/>
                  </a:lnTo>
                  <a:lnTo>
                    <a:pt x="282" y="547"/>
                  </a:lnTo>
                  <a:lnTo>
                    <a:pt x="348" y="547"/>
                  </a:lnTo>
                  <a:lnTo>
                    <a:pt x="369" y="560"/>
                  </a:lnTo>
                  <a:lnTo>
                    <a:pt x="369" y="1076"/>
                  </a:lnTo>
                  <a:lnTo>
                    <a:pt x="381" y="1076"/>
                  </a:lnTo>
                  <a:lnTo>
                    <a:pt x="381" y="966"/>
                  </a:lnTo>
                  <a:lnTo>
                    <a:pt x="390" y="966"/>
                  </a:lnTo>
                  <a:lnTo>
                    <a:pt x="390" y="702"/>
                  </a:lnTo>
                  <a:lnTo>
                    <a:pt x="400" y="609"/>
                  </a:lnTo>
                  <a:lnTo>
                    <a:pt x="432" y="511"/>
                  </a:lnTo>
                  <a:lnTo>
                    <a:pt x="463" y="607"/>
                  </a:lnTo>
                  <a:lnTo>
                    <a:pt x="474" y="708"/>
                  </a:lnTo>
                  <a:lnTo>
                    <a:pt x="474" y="990"/>
                  </a:lnTo>
                  <a:lnTo>
                    <a:pt x="491" y="990"/>
                  </a:lnTo>
                  <a:lnTo>
                    <a:pt x="491" y="1091"/>
                  </a:lnTo>
                  <a:lnTo>
                    <a:pt x="514" y="1091"/>
                  </a:lnTo>
                  <a:lnTo>
                    <a:pt x="514" y="725"/>
                  </a:lnTo>
                  <a:lnTo>
                    <a:pt x="541" y="725"/>
                  </a:lnTo>
                  <a:lnTo>
                    <a:pt x="541" y="710"/>
                  </a:lnTo>
                  <a:lnTo>
                    <a:pt x="602" y="710"/>
                  </a:lnTo>
                  <a:lnTo>
                    <a:pt x="602" y="740"/>
                  </a:lnTo>
                  <a:lnTo>
                    <a:pt x="670" y="740"/>
                  </a:lnTo>
                  <a:lnTo>
                    <a:pt x="670" y="1034"/>
                  </a:lnTo>
                  <a:lnTo>
                    <a:pt x="705" y="1061"/>
                  </a:lnTo>
                  <a:lnTo>
                    <a:pt x="705" y="731"/>
                  </a:lnTo>
                  <a:lnTo>
                    <a:pt x="741" y="731"/>
                  </a:lnTo>
                  <a:lnTo>
                    <a:pt x="838" y="715"/>
                  </a:lnTo>
                  <a:lnTo>
                    <a:pt x="838"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a:p>
          </p:txBody>
        </p:sp>
        <p:grpSp>
          <p:nvGrpSpPr>
            <p:cNvPr id="13" name="Group 12"/>
            <p:cNvGrpSpPr/>
            <p:nvPr/>
          </p:nvGrpSpPr>
          <p:grpSpPr>
            <a:xfrm>
              <a:off x="1664" y="1065840"/>
              <a:ext cx="12187161" cy="5794790"/>
              <a:chOff x="582613" y="1166812"/>
              <a:chExt cx="11007726" cy="5233988"/>
            </a:xfrm>
            <a:grpFill/>
          </p:grpSpPr>
          <p:sp>
            <p:nvSpPr>
              <p:cNvPr id="4104" name="Freeform 8"/>
              <p:cNvSpPr>
                <a:spLocks/>
              </p:cNvSpPr>
              <p:nvPr/>
            </p:nvSpPr>
            <p:spPr bwMode="auto">
              <a:xfrm>
                <a:off x="2457451" y="4756149"/>
                <a:ext cx="9132888" cy="1644650"/>
              </a:xfrm>
              <a:custGeom>
                <a:avLst/>
                <a:gdLst/>
                <a:ahLst/>
                <a:cxnLst>
                  <a:cxn ang="0">
                    <a:pos x="5351" y="245"/>
                  </a:cxn>
                  <a:cxn ang="0">
                    <a:pos x="5584" y="353"/>
                  </a:cxn>
                  <a:cxn ang="0">
                    <a:pos x="5753" y="21"/>
                  </a:cxn>
                  <a:cxn ang="0">
                    <a:pos x="0" y="609"/>
                  </a:cxn>
                  <a:cxn ang="0">
                    <a:pos x="162" y="717"/>
                  </a:cxn>
                  <a:cxn ang="0">
                    <a:pos x="452" y="723"/>
                  </a:cxn>
                  <a:cxn ang="0">
                    <a:pos x="503" y="592"/>
                  </a:cxn>
                  <a:cxn ang="0">
                    <a:pos x="686" y="592"/>
                  </a:cxn>
                  <a:cxn ang="0">
                    <a:pos x="827" y="740"/>
                  </a:cxn>
                  <a:cxn ang="0">
                    <a:pos x="867" y="639"/>
                  </a:cxn>
                  <a:cxn ang="0">
                    <a:pos x="1111" y="554"/>
                  </a:cxn>
                  <a:cxn ang="0">
                    <a:pos x="1183" y="647"/>
                  </a:cxn>
                  <a:cxn ang="0">
                    <a:pos x="1398" y="586"/>
                  </a:cxn>
                  <a:cxn ang="0">
                    <a:pos x="1488" y="670"/>
                  </a:cxn>
                  <a:cxn ang="0">
                    <a:pos x="1604" y="615"/>
                  </a:cxn>
                  <a:cxn ang="0">
                    <a:pos x="1675" y="569"/>
                  </a:cxn>
                  <a:cxn ang="0">
                    <a:pos x="1791" y="630"/>
                  </a:cxn>
                  <a:cxn ang="0">
                    <a:pos x="1922" y="709"/>
                  </a:cxn>
                  <a:cxn ang="0">
                    <a:pos x="2018" y="531"/>
                  </a:cxn>
                  <a:cxn ang="0">
                    <a:pos x="2096" y="315"/>
                  </a:cxn>
                  <a:cxn ang="0">
                    <a:pos x="2252" y="516"/>
                  </a:cxn>
                  <a:cxn ang="0">
                    <a:pos x="2309" y="469"/>
                  </a:cxn>
                  <a:cxn ang="0">
                    <a:pos x="2536" y="469"/>
                  </a:cxn>
                  <a:cxn ang="0">
                    <a:pos x="2658" y="531"/>
                  </a:cxn>
                  <a:cxn ang="0">
                    <a:pos x="2743" y="694"/>
                  </a:cxn>
                  <a:cxn ang="0">
                    <a:pos x="2783" y="414"/>
                  </a:cxn>
                  <a:cxn ang="0">
                    <a:pos x="2964" y="431"/>
                  </a:cxn>
                  <a:cxn ang="0">
                    <a:pos x="3060" y="478"/>
                  </a:cxn>
                  <a:cxn ang="0">
                    <a:pos x="3157" y="123"/>
                  </a:cxn>
                  <a:cxn ang="0">
                    <a:pos x="3195" y="93"/>
                  </a:cxn>
                  <a:cxn ang="0">
                    <a:pos x="3254" y="80"/>
                  </a:cxn>
                  <a:cxn ang="0">
                    <a:pos x="3313" y="137"/>
                  </a:cxn>
                  <a:cxn ang="0">
                    <a:pos x="3475" y="239"/>
                  </a:cxn>
                  <a:cxn ang="0">
                    <a:pos x="3591" y="408"/>
                  </a:cxn>
                  <a:cxn ang="0">
                    <a:pos x="3656" y="484"/>
                  </a:cxn>
                  <a:cxn ang="0">
                    <a:pos x="3850" y="76"/>
                  </a:cxn>
                  <a:cxn ang="0">
                    <a:pos x="4073" y="558"/>
                  </a:cxn>
                  <a:cxn ang="0">
                    <a:pos x="4193" y="408"/>
                  </a:cxn>
                  <a:cxn ang="0">
                    <a:pos x="4433" y="408"/>
                  </a:cxn>
                  <a:cxn ang="0">
                    <a:pos x="4523" y="269"/>
                  </a:cxn>
                  <a:cxn ang="0">
                    <a:pos x="4917" y="222"/>
                  </a:cxn>
                  <a:cxn ang="0">
                    <a:pos x="4989" y="307"/>
                  </a:cxn>
                </a:cxnLst>
                <a:rect l="0" t="0" r="r" b="b"/>
                <a:pathLst>
                  <a:path w="5753" h="1036">
                    <a:moveTo>
                      <a:pt x="5047" y="0"/>
                    </a:moveTo>
                    <a:lnTo>
                      <a:pt x="5351" y="0"/>
                    </a:lnTo>
                    <a:lnTo>
                      <a:pt x="5351" y="245"/>
                    </a:lnTo>
                    <a:lnTo>
                      <a:pt x="5435" y="245"/>
                    </a:lnTo>
                    <a:lnTo>
                      <a:pt x="5435" y="353"/>
                    </a:lnTo>
                    <a:lnTo>
                      <a:pt x="5584" y="353"/>
                    </a:lnTo>
                    <a:lnTo>
                      <a:pt x="5584" y="61"/>
                    </a:lnTo>
                    <a:lnTo>
                      <a:pt x="5650" y="21"/>
                    </a:lnTo>
                    <a:lnTo>
                      <a:pt x="5753" y="21"/>
                    </a:lnTo>
                    <a:lnTo>
                      <a:pt x="5753" y="1036"/>
                    </a:lnTo>
                    <a:lnTo>
                      <a:pt x="0" y="1036"/>
                    </a:lnTo>
                    <a:lnTo>
                      <a:pt x="0" y="609"/>
                    </a:lnTo>
                    <a:lnTo>
                      <a:pt x="84" y="609"/>
                    </a:lnTo>
                    <a:lnTo>
                      <a:pt x="84" y="717"/>
                    </a:lnTo>
                    <a:lnTo>
                      <a:pt x="162" y="717"/>
                    </a:lnTo>
                    <a:lnTo>
                      <a:pt x="206" y="662"/>
                    </a:lnTo>
                    <a:lnTo>
                      <a:pt x="246" y="723"/>
                    </a:lnTo>
                    <a:lnTo>
                      <a:pt x="452" y="723"/>
                    </a:lnTo>
                    <a:lnTo>
                      <a:pt x="452" y="677"/>
                    </a:lnTo>
                    <a:lnTo>
                      <a:pt x="503" y="677"/>
                    </a:lnTo>
                    <a:lnTo>
                      <a:pt x="503" y="592"/>
                    </a:lnTo>
                    <a:lnTo>
                      <a:pt x="627" y="592"/>
                    </a:lnTo>
                    <a:lnTo>
                      <a:pt x="627" y="694"/>
                    </a:lnTo>
                    <a:lnTo>
                      <a:pt x="686" y="592"/>
                    </a:lnTo>
                    <a:lnTo>
                      <a:pt x="730" y="670"/>
                    </a:lnTo>
                    <a:lnTo>
                      <a:pt x="730" y="740"/>
                    </a:lnTo>
                    <a:lnTo>
                      <a:pt x="827" y="740"/>
                    </a:lnTo>
                    <a:lnTo>
                      <a:pt x="827" y="685"/>
                    </a:lnTo>
                    <a:lnTo>
                      <a:pt x="867" y="685"/>
                    </a:lnTo>
                    <a:lnTo>
                      <a:pt x="867" y="639"/>
                    </a:lnTo>
                    <a:lnTo>
                      <a:pt x="958" y="639"/>
                    </a:lnTo>
                    <a:lnTo>
                      <a:pt x="958" y="554"/>
                    </a:lnTo>
                    <a:lnTo>
                      <a:pt x="1111" y="554"/>
                    </a:lnTo>
                    <a:lnTo>
                      <a:pt x="1111" y="740"/>
                    </a:lnTo>
                    <a:lnTo>
                      <a:pt x="1183" y="740"/>
                    </a:lnTo>
                    <a:lnTo>
                      <a:pt x="1183" y="647"/>
                    </a:lnTo>
                    <a:lnTo>
                      <a:pt x="1212" y="611"/>
                    </a:lnTo>
                    <a:lnTo>
                      <a:pt x="1235" y="586"/>
                    </a:lnTo>
                    <a:lnTo>
                      <a:pt x="1398" y="586"/>
                    </a:lnTo>
                    <a:lnTo>
                      <a:pt x="1398" y="630"/>
                    </a:lnTo>
                    <a:lnTo>
                      <a:pt x="1488" y="630"/>
                    </a:lnTo>
                    <a:lnTo>
                      <a:pt x="1488" y="670"/>
                    </a:lnTo>
                    <a:lnTo>
                      <a:pt x="1539" y="670"/>
                    </a:lnTo>
                    <a:lnTo>
                      <a:pt x="1539" y="615"/>
                    </a:lnTo>
                    <a:lnTo>
                      <a:pt x="1604" y="615"/>
                    </a:lnTo>
                    <a:lnTo>
                      <a:pt x="1604" y="670"/>
                    </a:lnTo>
                    <a:lnTo>
                      <a:pt x="1675" y="670"/>
                    </a:lnTo>
                    <a:lnTo>
                      <a:pt x="1675" y="569"/>
                    </a:lnTo>
                    <a:lnTo>
                      <a:pt x="1720" y="531"/>
                    </a:lnTo>
                    <a:lnTo>
                      <a:pt x="1791" y="531"/>
                    </a:lnTo>
                    <a:lnTo>
                      <a:pt x="1791" y="630"/>
                    </a:lnTo>
                    <a:lnTo>
                      <a:pt x="1850" y="630"/>
                    </a:lnTo>
                    <a:lnTo>
                      <a:pt x="1850" y="709"/>
                    </a:lnTo>
                    <a:lnTo>
                      <a:pt x="1922" y="709"/>
                    </a:lnTo>
                    <a:lnTo>
                      <a:pt x="1922" y="647"/>
                    </a:lnTo>
                    <a:lnTo>
                      <a:pt x="2012" y="647"/>
                    </a:lnTo>
                    <a:lnTo>
                      <a:pt x="2018" y="531"/>
                    </a:lnTo>
                    <a:lnTo>
                      <a:pt x="2063" y="654"/>
                    </a:lnTo>
                    <a:lnTo>
                      <a:pt x="2063" y="400"/>
                    </a:lnTo>
                    <a:lnTo>
                      <a:pt x="2096" y="315"/>
                    </a:lnTo>
                    <a:lnTo>
                      <a:pt x="2153" y="391"/>
                    </a:lnTo>
                    <a:lnTo>
                      <a:pt x="2153" y="516"/>
                    </a:lnTo>
                    <a:lnTo>
                      <a:pt x="2252" y="516"/>
                    </a:lnTo>
                    <a:lnTo>
                      <a:pt x="2252" y="554"/>
                    </a:lnTo>
                    <a:lnTo>
                      <a:pt x="2309" y="554"/>
                    </a:lnTo>
                    <a:lnTo>
                      <a:pt x="2309" y="469"/>
                    </a:lnTo>
                    <a:lnTo>
                      <a:pt x="2328" y="400"/>
                    </a:lnTo>
                    <a:lnTo>
                      <a:pt x="2490" y="400"/>
                    </a:lnTo>
                    <a:lnTo>
                      <a:pt x="2536" y="469"/>
                    </a:lnTo>
                    <a:lnTo>
                      <a:pt x="2536" y="569"/>
                    </a:lnTo>
                    <a:lnTo>
                      <a:pt x="2581" y="531"/>
                    </a:lnTo>
                    <a:lnTo>
                      <a:pt x="2658" y="531"/>
                    </a:lnTo>
                    <a:lnTo>
                      <a:pt x="2692" y="569"/>
                    </a:lnTo>
                    <a:lnTo>
                      <a:pt x="2692" y="694"/>
                    </a:lnTo>
                    <a:lnTo>
                      <a:pt x="2743" y="694"/>
                    </a:lnTo>
                    <a:lnTo>
                      <a:pt x="2743" y="592"/>
                    </a:lnTo>
                    <a:lnTo>
                      <a:pt x="2783" y="592"/>
                    </a:lnTo>
                    <a:lnTo>
                      <a:pt x="2783" y="414"/>
                    </a:lnTo>
                    <a:lnTo>
                      <a:pt x="2808" y="353"/>
                    </a:lnTo>
                    <a:lnTo>
                      <a:pt x="2924" y="353"/>
                    </a:lnTo>
                    <a:lnTo>
                      <a:pt x="2964" y="431"/>
                    </a:lnTo>
                    <a:lnTo>
                      <a:pt x="2964" y="586"/>
                    </a:lnTo>
                    <a:lnTo>
                      <a:pt x="3060" y="586"/>
                    </a:lnTo>
                    <a:lnTo>
                      <a:pt x="3060" y="478"/>
                    </a:lnTo>
                    <a:lnTo>
                      <a:pt x="3126" y="478"/>
                    </a:lnTo>
                    <a:lnTo>
                      <a:pt x="3126" y="199"/>
                    </a:lnTo>
                    <a:lnTo>
                      <a:pt x="3157" y="123"/>
                    </a:lnTo>
                    <a:lnTo>
                      <a:pt x="3168" y="112"/>
                    </a:lnTo>
                    <a:lnTo>
                      <a:pt x="3180" y="104"/>
                    </a:lnTo>
                    <a:lnTo>
                      <a:pt x="3195" y="93"/>
                    </a:lnTo>
                    <a:lnTo>
                      <a:pt x="3214" y="84"/>
                    </a:lnTo>
                    <a:lnTo>
                      <a:pt x="3233" y="78"/>
                    </a:lnTo>
                    <a:lnTo>
                      <a:pt x="3254" y="80"/>
                    </a:lnTo>
                    <a:lnTo>
                      <a:pt x="3275" y="89"/>
                    </a:lnTo>
                    <a:lnTo>
                      <a:pt x="3294" y="108"/>
                    </a:lnTo>
                    <a:lnTo>
                      <a:pt x="3313" y="137"/>
                    </a:lnTo>
                    <a:lnTo>
                      <a:pt x="3338" y="169"/>
                    </a:lnTo>
                    <a:lnTo>
                      <a:pt x="3475" y="169"/>
                    </a:lnTo>
                    <a:lnTo>
                      <a:pt x="3475" y="239"/>
                    </a:lnTo>
                    <a:lnTo>
                      <a:pt x="3526" y="239"/>
                    </a:lnTo>
                    <a:lnTo>
                      <a:pt x="3526" y="408"/>
                    </a:lnTo>
                    <a:lnTo>
                      <a:pt x="3591" y="408"/>
                    </a:lnTo>
                    <a:lnTo>
                      <a:pt x="3591" y="330"/>
                    </a:lnTo>
                    <a:lnTo>
                      <a:pt x="3656" y="330"/>
                    </a:lnTo>
                    <a:lnTo>
                      <a:pt x="3656" y="484"/>
                    </a:lnTo>
                    <a:lnTo>
                      <a:pt x="3747" y="484"/>
                    </a:lnTo>
                    <a:lnTo>
                      <a:pt x="3747" y="108"/>
                    </a:lnTo>
                    <a:lnTo>
                      <a:pt x="3850" y="76"/>
                    </a:lnTo>
                    <a:lnTo>
                      <a:pt x="4037" y="91"/>
                    </a:lnTo>
                    <a:lnTo>
                      <a:pt x="4037" y="516"/>
                    </a:lnTo>
                    <a:lnTo>
                      <a:pt x="4073" y="558"/>
                    </a:lnTo>
                    <a:lnTo>
                      <a:pt x="4073" y="677"/>
                    </a:lnTo>
                    <a:lnTo>
                      <a:pt x="4193" y="677"/>
                    </a:lnTo>
                    <a:lnTo>
                      <a:pt x="4193" y="408"/>
                    </a:lnTo>
                    <a:lnTo>
                      <a:pt x="4336" y="408"/>
                    </a:lnTo>
                    <a:lnTo>
                      <a:pt x="4374" y="315"/>
                    </a:lnTo>
                    <a:lnTo>
                      <a:pt x="4433" y="408"/>
                    </a:lnTo>
                    <a:lnTo>
                      <a:pt x="4433" y="478"/>
                    </a:lnTo>
                    <a:lnTo>
                      <a:pt x="4523" y="478"/>
                    </a:lnTo>
                    <a:lnTo>
                      <a:pt x="4523" y="269"/>
                    </a:lnTo>
                    <a:lnTo>
                      <a:pt x="4826" y="269"/>
                    </a:lnTo>
                    <a:lnTo>
                      <a:pt x="4826" y="222"/>
                    </a:lnTo>
                    <a:lnTo>
                      <a:pt x="4917" y="222"/>
                    </a:lnTo>
                    <a:lnTo>
                      <a:pt x="4911" y="129"/>
                    </a:lnTo>
                    <a:lnTo>
                      <a:pt x="4989" y="129"/>
                    </a:lnTo>
                    <a:lnTo>
                      <a:pt x="4989" y="307"/>
                    </a:lnTo>
                    <a:lnTo>
                      <a:pt x="5047" y="307"/>
                    </a:lnTo>
                    <a:lnTo>
                      <a:pt x="5047"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a:p>
            </p:txBody>
          </p:sp>
          <p:sp>
            <p:nvSpPr>
              <p:cNvPr id="4105" name="Freeform 9"/>
              <p:cNvSpPr>
                <a:spLocks noEditPoints="1"/>
              </p:cNvSpPr>
              <p:nvPr/>
            </p:nvSpPr>
            <p:spPr bwMode="auto">
              <a:xfrm>
                <a:off x="582613" y="1166812"/>
                <a:ext cx="2255838" cy="5233988"/>
              </a:xfrm>
              <a:custGeom>
                <a:avLst/>
                <a:gdLst/>
                <a:ahLst/>
                <a:cxnLst>
                  <a:cxn ang="0">
                    <a:pos x="501" y="1049"/>
                  </a:cxn>
                  <a:cxn ang="0">
                    <a:pos x="549" y="1053"/>
                  </a:cxn>
                  <a:cxn ang="0">
                    <a:pos x="524" y="1013"/>
                  </a:cxn>
                  <a:cxn ang="0">
                    <a:pos x="520" y="983"/>
                  </a:cxn>
                  <a:cxn ang="0">
                    <a:pos x="459" y="939"/>
                  </a:cxn>
                  <a:cxn ang="0">
                    <a:pos x="440" y="894"/>
                  </a:cxn>
                  <a:cxn ang="0">
                    <a:pos x="312" y="21"/>
                  </a:cxn>
                  <a:cxn ang="0">
                    <a:pos x="335" y="52"/>
                  </a:cxn>
                  <a:cxn ang="0">
                    <a:pos x="341" y="88"/>
                  </a:cxn>
                  <a:cxn ang="0">
                    <a:pos x="394" y="224"/>
                  </a:cxn>
                  <a:cxn ang="0">
                    <a:pos x="345" y="281"/>
                  </a:cxn>
                  <a:cxn ang="0">
                    <a:pos x="354" y="389"/>
                  </a:cxn>
                  <a:cxn ang="0">
                    <a:pos x="364" y="605"/>
                  </a:cxn>
                  <a:cxn ang="0">
                    <a:pos x="404" y="822"/>
                  </a:cxn>
                  <a:cxn ang="0">
                    <a:pos x="558" y="814"/>
                  </a:cxn>
                  <a:cxn ang="0">
                    <a:pos x="638" y="761"/>
                  </a:cxn>
                  <a:cxn ang="0">
                    <a:pos x="722" y="765"/>
                  </a:cxn>
                  <a:cxn ang="0">
                    <a:pos x="796" y="810"/>
                  </a:cxn>
                  <a:cxn ang="0">
                    <a:pos x="831" y="888"/>
                  </a:cxn>
                  <a:cxn ang="0">
                    <a:pos x="836" y="990"/>
                  </a:cxn>
                  <a:cxn ang="0">
                    <a:pos x="831" y="1045"/>
                  </a:cxn>
                  <a:cxn ang="0">
                    <a:pos x="840" y="1142"/>
                  </a:cxn>
                  <a:cxn ang="0">
                    <a:pos x="865" y="1218"/>
                  </a:cxn>
                  <a:cxn ang="0">
                    <a:pos x="1012" y="1389"/>
                  </a:cxn>
                  <a:cxn ang="0">
                    <a:pos x="1116" y="1550"/>
                  </a:cxn>
                  <a:cxn ang="0">
                    <a:pos x="1381" y="1527"/>
                  </a:cxn>
                  <a:cxn ang="0">
                    <a:pos x="1299" y="1783"/>
                  </a:cxn>
                  <a:cxn ang="0">
                    <a:pos x="1242" y="1825"/>
                  </a:cxn>
                  <a:cxn ang="0">
                    <a:pos x="1231" y="1948"/>
                  </a:cxn>
                  <a:cxn ang="0">
                    <a:pos x="1175" y="2064"/>
                  </a:cxn>
                  <a:cxn ang="0">
                    <a:pos x="1158" y="2111"/>
                  </a:cxn>
                  <a:cxn ang="0">
                    <a:pos x="1177" y="2348"/>
                  </a:cxn>
                  <a:cxn ang="0">
                    <a:pos x="1141" y="2546"/>
                  </a:cxn>
                  <a:cxn ang="0">
                    <a:pos x="1137" y="2908"/>
                  </a:cxn>
                  <a:cxn ang="0">
                    <a:pos x="1208" y="3101"/>
                  </a:cxn>
                  <a:cxn ang="0">
                    <a:pos x="42" y="3039"/>
                  </a:cxn>
                  <a:cxn ang="0">
                    <a:pos x="293" y="2898"/>
                  </a:cxn>
                  <a:cxn ang="0">
                    <a:pos x="274" y="2716"/>
                  </a:cxn>
                  <a:cxn ang="0">
                    <a:pos x="293" y="2455"/>
                  </a:cxn>
                  <a:cxn ang="0">
                    <a:pos x="312" y="2293"/>
                  </a:cxn>
                  <a:cxn ang="0">
                    <a:pos x="297" y="2128"/>
                  </a:cxn>
                  <a:cxn ang="0">
                    <a:pos x="267" y="2003"/>
                  </a:cxn>
                  <a:cxn ang="0">
                    <a:pos x="288" y="1859"/>
                  </a:cxn>
                  <a:cxn ang="0">
                    <a:pos x="253" y="1732"/>
                  </a:cxn>
                  <a:cxn ang="0">
                    <a:pos x="288" y="1518"/>
                  </a:cxn>
                  <a:cxn ang="0">
                    <a:pos x="276" y="1432"/>
                  </a:cxn>
                  <a:cxn ang="0">
                    <a:pos x="284" y="1326"/>
                  </a:cxn>
                  <a:cxn ang="0">
                    <a:pos x="253" y="1210"/>
                  </a:cxn>
                  <a:cxn ang="0">
                    <a:pos x="210" y="1140"/>
                  </a:cxn>
                  <a:cxn ang="0">
                    <a:pos x="200" y="1038"/>
                  </a:cxn>
                  <a:cxn ang="0">
                    <a:pos x="272" y="911"/>
                  </a:cxn>
                  <a:cxn ang="0">
                    <a:pos x="265" y="833"/>
                  </a:cxn>
                  <a:cxn ang="0">
                    <a:pos x="232" y="655"/>
                  </a:cxn>
                  <a:cxn ang="0">
                    <a:pos x="223" y="440"/>
                  </a:cxn>
                  <a:cxn ang="0">
                    <a:pos x="196" y="336"/>
                  </a:cxn>
                  <a:cxn ang="0">
                    <a:pos x="147" y="228"/>
                  </a:cxn>
                  <a:cxn ang="0">
                    <a:pos x="152" y="141"/>
                  </a:cxn>
                  <a:cxn ang="0">
                    <a:pos x="217" y="74"/>
                  </a:cxn>
                  <a:cxn ang="0">
                    <a:pos x="227" y="31"/>
                  </a:cxn>
                  <a:cxn ang="0">
                    <a:pos x="318" y="0"/>
                  </a:cxn>
                </a:cxnLst>
                <a:rect l="0" t="0" r="r" b="b"/>
                <a:pathLst>
                  <a:path w="1421" h="3297">
                    <a:moveTo>
                      <a:pt x="469" y="983"/>
                    </a:moveTo>
                    <a:lnTo>
                      <a:pt x="471" y="1006"/>
                    </a:lnTo>
                    <a:lnTo>
                      <a:pt x="474" y="1021"/>
                    </a:lnTo>
                    <a:lnTo>
                      <a:pt x="474" y="1032"/>
                    </a:lnTo>
                    <a:lnTo>
                      <a:pt x="490" y="1040"/>
                    </a:lnTo>
                    <a:lnTo>
                      <a:pt x="501" y="1049"/>
                    </a:lnTo>
                    <a:lnTo>
                      <a:pt x="511" y="1059"/>
                    </a:lnTo>
                    <a:lnTo>
                      <a:pt x="518" y="1068"/>
                    </a:lnTo>
                    <a:lnTo>
                      <a:pt x="520" y="1070"/>
                    </a:lnTo>
                    <a:lnTo>
                      <a:pt x="558" y="1068"/>
                    </a:lnTo>
                    <a:lnTo>
                      <a:pt x="554" y="1059"/>
                    </a:lnTo>
                    <a:lnTo>
                      <a:pt x="549" y="1053"/>
                    </a:lnTo>
                    <a:lnTo>
                      <a:pt x="547" y="1047"/>
                    </a:lnTo>
                    <a:lnTo>
                      <a:pt x="545" y="1042"/>
                    </a:lnTo>
                    <a:lnTo>
                      <a:pt x="543" y="1040"/>
                    </a:lnTo>
                    <a:lnTo>
                      <a:pt x="543" y="1038"/>
                    </a:lnTo>
                    <a:lnTo>
                      <a:pt x="528" y="1034"/>
                    </a:lnTo>
                    <a:lnTo>
                      <a:pt x="524" y="1013"/>
                    </a:lnTo>
                    <a:lnTo>
                      <a:pt x="535" y="1013"/>
                    </a:lnTo>
                    <a:lnTo>
                      <a:pt x="528" y="1002"/>
                    </a:lnTo>
                    <a:lnTo>
                      <a:pt x="524" y="996"/>
                    </a:lnTo>
                    <a:lnTo>
                      <a:pt x="522" y="990"/>
                    </a:lnTo>
                    <a:lnTo>
                      <a:pt x="520" y="985"/>
                    </a:lnTo>
                    <a:lnTo>
                      <a:pt x="520" y="983"/>
                    </a:lnTo>
                    <a:lnTo>
                      <a:pt x="469" y="983"/>
                    </a:lnTo>
                    <a:close/>
                    <a:moveTo>
                      <a:pt x="440" y="894"/>
                    </a:moveTo>
                    <a:lnTo>
                      <a:pt x="442" y="899"/>
                    </a:lnTo>
                    <a:lnTo>
                      <a:pt x="448" y="909"/>
                    </a:lnTo>
                    <a:lnTo>
                      <a:pt x="453" y="924"/>
                    </a:lnTo>
                    <a:lnTo>
                      <a:pt x="459" y="939"/>
                    </a:lnTo>
                    <a:lnTo>
                      <a:pt x="461" y="951"/>
                    </a:lnTo>
                    <a:lnTo>
                      <a:pt x="522" y="949"/>
                    </a:lnTo>
                    <a:lnTo>
                      <a:pt x="520" y="947"/>
                    </a:lnTo>
                    <a:lnTo>
                      <a:pt x="520" y="926"/>
                    </a:lnTo>
                    <a:lnTo>
                      <a:pt x="524" y="903"/>
                    </a:lnTo>
                    <a:lnTo>
                      <a:pt x="440" y="894"/>
                    </a:lnTo>
                    <a:close/>
                    <a:moveTo>
                      <a:pt x="318" y="0"/>
                    </a:moveTo>
                    <a:lnTo>
                      <a:pt x="320" y="0"/>
                    </a:lnTo>
                    <a:lnTo>
                      <a:pt x="320" y="4"/>
                    </a:lnTo>
                    <a:lnTo>
                      <a:pt x="318" y="6"/>
                    </a:lnTo>
                    <a:lnTo>
                      <a:pt x="314" y="14"/>
                    </a:lnTo>
                    <a:lnTo>
                      <a:pt x="312" y="21"/>
                    </a:lnTo>
                    <a:lnTo>
                      <a:pt x="309" y="25"/>
                    </a:lnTo>
                    <a:lnTo>
                      <a:pt x="307" y="27"/>
                    </a:lnTo>
                    <a:lnTo>
                      <a:pt x="305" y="31"/>
                    </a:lnTo>
                    <a:lnTo>
                      <a:pt x="337" y="23"/>
                    </a:lnTo>
                    <a:lnTo>
                      <a:pt x="328" y="42"/>
                    </a:lnTo>
                    <a:lnTo>
                      <a:pt x="335" y="52"/>
                    </a:lnTo>
                    <a:lnTo>
                      <a:pt x="349" y="50"/>
                    </a:lnTo>
                    <a:lnTo>
                      <a:pt x="341" y="67"/>
                    </a:lnTo>
                    <a:lnTo>
                      <a:pt x="343" y="74"/>
                    </a:lnTo>
                    <a:lnTo>
                      <a:pt x="343" y="80"/>
                    </a:lnTo>
                    <a:lnTo>
                      <a:pt x="341" y="86"/>
                    </a:lnTo>
                    <a:lnTo>
                      <a:pt x="341" y="88"/>
                    </a:lnTo>
                    <a:lnTo>
                      <a:pt x="337" y="93"/>
                    </a:lnTo>
                    <a:lnTo>
                      <a:pt x="366" y="124"/>
                    </a:lnTo>
                    <a:lnTo>
                      <a:pt x="385" y="154"/>
                    </a:lnTo>
                    <a:lnTo>
                      <a:pt x="396" y="181"/>
                    </a:lnTo>
                    <a:lnTo>
                      <a:pt x="398" y="205"/>
                    </a:lnTo>
                    <a:lnTo>
                      <a:pt x="394" y="224"/>
                    </a:lnTo>
                    <a:lnTo>
                      <a:pt x="387" y="241"/>
                    </a:lnTo>
                    <a:lnTo>
                      <a:pt x="377" y="256"/>
                    </a:lnTo>
                    <a:lnTo>
                      <a:pt x="364" y="266"/>
                    </a:lnTo>
                    <a:lnTo>
                      <a:pt x="356" y="275"/>
                    </a:lnTo>
                    <a:lnTo>
                      <a:pt x="347" y="279"/>
                    </a:lnTo>
                    <a:lnTo>
                      <a:pt x="345" y="281"/>
                    </a:lnTo>
                    <a:lnTo>
                      <a:pt x="335" y="294"/>
                    </a:lnTo>
                    <a:lnTo>
                      <a:pt x="333" y="304"/>
                    </a:lnTo>
                    <a:lnTo>
                      <a:pt x="333" y="313"/>
                    </a:lnTo>
                    <a:lnTo>
                      <a:pt x="335" y="317"/>
                    </a:lnTo>
                    <a:lnTo>
                      <a:pt x="347" y="353"/>
                    </a:lnTo>
                    <a:lnTo>
                      <a:pt x="354" y="389"/>
                    </a:lnTo>
                    <a:lnTo>
                      <a:pt x="351" y="427"/>
                    </a:lnTo>
                    <a:lnTo>
                      <a:pt x="347" y="461"/>
                    </a:lnTo>
                    <a:lnTo>
                      <a:pt x="347" y="492"/>
                    </a:lnTo>
                    <a:lnTo>
                      <a:pt x="349" y="526"/>
                    </a:lnTo>
                    <a:lnTo>
                      <a:pt x="356" y="575"/>
                    </a:lnTo>
                    <a:lnTo>
                      <a:pt x="364" y="605"/>
                    </a:lnTo>
                    <a:lnTo>
                      <a:pt x="373" y="638"/>
                    </a:lnTo>
                    <a:lnTo>
                      <a:pt x="381" y="679"/>
                    </a:lnTo>
                    <a:lnTo>
                      <a:pt x="387" y="719"/>
                    </a:lnTo>
                    <a:lnTo>
                      <a:pt x="396" y="759"/>
                    </a:lnTo>
                    <a:lnTo>
                      <a:pt x="400" y="793"/>
                    </a:lnTo>
                    <a:lnTo>
                      <a:pt x="404" y="822"/>
                    </a:lnTo>
                    <a:lnTo>
                      <a:pt x="408" y="841"/>
                    </a:lnTo>
                    <a:lnTo>
                      <a:pt x="408" y="848"/>
                    </a:lnTo>
                    <a:lnTo>
                      <a:pt x="539" y="848"/>
                    </a:lnTo>
                    <a:lnTo>
                      <a:pt x="541" y="839"/>
                    </a:lnTo>
                    <a:lnTo>
                      <a:pt x="547" y="827"/>
                    </a:lnTo>
                    <a:lnTo>
                      <a:pt x="558" y="814"/>
                    </a:lnTo>
                    <a:lnTo>
                      <a:pt x="564" y="806"/>
                    </a:lnTo>
                    <a:lnTo>
                      <a:pt x="568" y="801"/>
                    </a:lnTo>
                    <a:lnTo>
                      <a:pt x="448" y="641"/>
                    </a:lnTo>
                    <a:lnTo>
                      <a:pt x="604" y="782"/>
                    </a:lnTo>
                    <a:lnTo>
                      <a:pt x="621" y="770"/>
                    </a:lnTo>
                    <a:lnTo>
                      <a:pt x="638" y="761"/>
                    </a:lnTo>
                    <a:lnTo>
                      <a:pt x="653" y="757"/>
                    </a:lnTo>
                    <a:lnTo>
                      <a:pt x="659" y="755"/>
                    </a:lnTo>
                    <a:lnTo>
                      <a:pt x="669" y="556"/>
                    </a:lnTo>
                    <a:lnTo>
                      <a:pt x="699" y="759"/>
                    </a:lnTo>
                    <a:lnTo>
                      <a:pt x="709" y="761"/>
                    </a:lnTo>
                    <a:lnTo>
                      <a:pt x="722" y="765"/>
                    </a:lnTo>
                    <a:lnTo>
                      <a:pt x="737" y="770"/>
                    </a:lnTo>
                    <a:lnTo>
                      <a:pt x="747" y="774"/>
                    </a:lnTo>
                    <a:lnTo>
                      <a:pt x="751" y="776"/>
                    </a:lnTo>
                    <a:lnTo>
                      <a:pt x="890" y="634"/>
                    </a:lnTo>
                    <a:lnTo>
                      <a:pt x="785" y="797"/>
                    </a:lnTo>
                    <a:lnTo>
                      <a:pt x="796" y="810"/>
                    </a:lnTo>
                    <a:lnTo>
                      <a:pt x="806" y="825"/>
                    </a:lnTo>
                    <a:lnTo>
                      <a:pt x="812" y="835"/>
                    </a:lnTo>
                    <a:lnTo>
                      <a:pt x="815" y="839"/>
                    </a:lnTo>
                    <a:lnTo>
                      <a:pt x="998" y="784"/>
                    </a:lnTo>
                    <a:lnTo>
                      <a:pt x="827" y="873"/>
                    </a:lnTo>
                    <a:lnTo>
                      <a:pt x="831" y="888"/>
                    </a:lnTo>
                    <a:lnTo>
                      <a:pt x="834" y="903"/>
                    </a:lnTo>
                    <a:lnTo>
                      <a:pt x="836" y="916"/>
                    </a:lnTo>
                    <a:lnTo>
                      <a:pt x="836" y="920"/>
                    </a:lnTo>
                    <a:lnTo>
                      <a:pt x="1029" y="937"/>
                    </a:lnTo>
                    <a:lnTo>
                      <a:pt x="836" y="951"/>
                    </a:lnTo>
                    <a:lnTo>
                      <a:pt x="836" y="990"/>
                    </a:lnTo>
                    <a:lnTo>
                      <a:pt x="840" y="992"/>
                    </a:lnTo>
                    <a:lnTo>
                      <a:pt x="842" y="1000"/>
                    </a:lnTo>
                    <a:lnTo>
                      <a:pt x="827" y="1006"/>
                    </a:lnTo>
                    <a:lnTo>
                      <a:pt x="827" y="1021"/>
                    </a:lnTo>
                    <a:lnTo>
                      <a:pt x="829" y="1034"/>
                    </a:lnTo>
                    <a:lnTo>
                      <a:pt x="831" y="1045"/>
                    </a:lnTo>
                    <a:lnTo>
                      <a:pt x="834" y="1049"/>
                    </a:lnTo>
                    <a:lnTo>
                      <a:pt x="840" y="1068"/>
                    </a:lnTo>
                    <a:lnTo>
                      <a:pt x="846" y="1089"/>
                    </a:lnTo>
                    <a:lnTo>
                      <a:pt x="846" y="1108"/>
                    </a:lnTo>
                    <a:lnTo>
                      <a:pt x="844" y="1116"/>
                    </a:lnTo>
                    <a:lnTo>
                      <a:pt x="840" y="1142"/>
                    </a:lnTo>
                    <a:lnTo>
                      <a:pt x="836" y="1148"/>
                    </a:lnTo>
                    <a:lnTo>
                      <a:pt x="842" y="1155"/>
                    </a:lnTo>
                    <a:lnTo>
                      <a:pt x="846" y="1165"/>
                    </a:lnTo>
                    <a:lnTo>
                      <a:pt x="850" y="1182"/>
                    </a:lnTo>
                    <a:lnTo>
                      <a:pt x="859" y="1212"/>
                    </a:lnTo>
                    <a:lnTo>
                      <a:pt x="865" y="1218"/>
                    </a:lnTo>
                    <a:lnTo>
                      <a:pt x="907" y="1239"/>
                    </a:lnTo>
                    <a:lnTo>
                      <a:pt x="941" y="1267"/>
                    </a:lnTo>
                    <a:lnTo>
                      <a:pt x="968" y="1296"/>
                    </a:lnTo>
                    <a:lnTo>
                      <a:pt x="987" y="1328"/>
                    </a:lnTo>
                    <a:lnTo>
                      <a:pt x="1002" y="1360"/>
                    </a:lnTo>
                    <a:lnTo>
                      <a:pt x="1012" y="1389"/>
                    </a:lnTo>
                    <a:lnTo>
                      <a:pt x="1017" y="1417"/>
                    </a:lnTo>
                    <a:lnTo>
                      <a:pt x="1021" y="1438"/>
                    </a:lnTo>
                    <a:lnTo>
                      <a:pt x="1021" y="1457"/>
                    </a:lnTo>
                    <a:lnTo>
                      <a:pt x="1080" y="1544"/>
                    </a:lnTo>
                    <a:lnTo>
                      <a:pt x="1101" y="1546"/>
                    </a:lnTo>
                    <a:lnTo>
                      <a:pt x="1116" y="1550"/>
                    </a:lnTo>
                    <a:lnTo>
                      <a:pt x="1126" y="1554"/>
                    </a:lnTo>
                    <a:lnTo>
                      <a:pt x="1130" y="1556"/>
                    </a:lnTo>
                    <a:lnTo>
                      <a:pt x="1227" y="1430"/>
                    </a:lnTo>
                    <a:lnTo>
                      <a:pt x="1398" y="1425"/>
                    </a:lnTo>
                    <a:lnTo>
                      <a:pt x="1421" y="1453"/>
                    </a:lnTo>
                    <a:lnTo>
                      <a:pt x="1381" y="1527"/>
                    </a:lnTo>
                    <a:lnTo>
                      <a:pt x="1398" y="1567"/>
                    </a:lnTo>
                    <a:lnTo>
                      <a:pt x="1377" y="1635"/>
                    </a:lnTo>
                    <a:lnTo>
                      <a:pt x="1356" y="1688"/>
                    </a:lnTo>
                    <a:lnTo>
                      <a:pt x="1337" y="1730"/>
                    </a:lnTo>
                    <a:lnTo>
                      <a:pt x="1318" y="1762"/>
                    </a:lnTo>
                    <a:lnTo>
                      <a:pt x="1299" y="1783"/>
                    </a:lnTo>
                    <a:lnTo>
                      <a:pt x="1282" y="1800"/>
                    </a:lnTo>
                    <a:lnTo>
                      <a:pt x="1267" y="1808"/>
                    </a:lnTo>
                    <a:lnTo>
                      <a:pt x="1257" y="1812"/>
                    </a:lnTo>
                    <a:lnTo>
                      <a:pt x="1248" y="1815"/>
                    </a:lnTo>
                    <a:lnTo>
                      <a:pt x="1240" y="1815"/>
                    </a:lnTo>
                    <a:lnTo>
                      <a:pt x="1242" y="1825"/>
                    </a:lnTo>
                    <a:lnTo>
                      <a:pt x="1242" y="1844"/>
                    </a:lnTo>
                    <a:lnTo>
                      <a:pt x="1240" y="1865"/>
                    </a:lnTo>
                    <a:lnTo>
                      <a:pt x="1238" y="1891"/>
                    </a:lnTo>
                    <a:lnTo>
                      <a:pt x="1236" y="1914"/>
                    </a:lnTo>
                    <a:lnTo>
                      <a:pt x="1233" y="1935"/>
                    </a:lnTo>
                    <a:lnTo>
                      <a:pt x="1231" y="1948"/>
                    </a:lnTo>
                    <a:lnTo>
                      <a:pt x="1231" y="1954"/>
                    </a:lnTo>
                    <a:lnTo>
                      <a:pt x="1223" y="1994"/>
                    </a:lnTo>
                    <a:lnTo>
                      <a:pt x="1212" y="2024"/>
                    </a:lnTo>
                    <a:lnTo>
                      <a:pt x="1200" y="2045"/>
                    </a:lnTo>
                    <a:lnTo>
                      <a:pt x="1187" y="2058"/>
                    </a:lnTo>
                    <a:lnTo>
                      <a:pt x="1175" y="2064"/>
                    </a:lnTo>
                    <a:lnTo>
                      <a:pt x="1164" y="2068"/>
                    </a:lnTo>
                    <a:lnTo>
                      <a:pt x="1156" y="2068"/>
                    </a:lnTo>
                    <a:lnTo>
                      <a:pt x="1149" y="2066"/>
                    </a:lnTo>
                    <a:lnTo>
                      <a:pt x="1147" y="2066"/>
                    </a:lnTo>
                    <a:lnTo>
                      <a:pt x="1151" y="2083"/>
                    </a:lnTo>
                    <a:lnTo>
                      <a:pt x="1158" y="2111"/>
                    </a:lnTo>
                    <a:lnTo>
                      <a:pt x="1162" y="2145"/>
                    </a:lnTo>
                    <a:lnTo>
                      <a:pt x="1164" y="2185"/>
                    </a:lnTo>
                    <a:lnTo>
                      <a:pt x="1168" y="2227"/>
                    </a:lnTo>
                    <a:lnTo>
                      <a:pt x="1172" y="2271"/>
                    </a:lnTo>
                    <a:lnTo>
                      <a:pt x="1175" y="2312"/>
                    </a:lnTo>
                    <a:lnTo>
                      <a:pt x="1177" y="2348"/>
                    </a:lnTo>
                    <a:lnTo>
                      <a:pt x="1177" y="2377"/>
                    </a:lnTo>
                    <a:lnTo>
                      <a:pt x="1179" y="2396"/>
                    </a:lnTo>
                    <a:lnTo>
                      <a:pt x="1179" y="2403"/>
                    </a:lnTo>
                    <a:lnTo>
                      <a:pt x="1156" y="2434"/>
                    </a:lnTo>
                    <a:lnTo>
                      <a:pt x="1164" y="2510"/>
                    </a:lnTo>
                    <a:lnTo>
                      <a:pt x="1141" y="2546"/>
                    </a:lnTo>
                    <a:lnTo>
                      <a:pt x="1156" y="2711"/>
                    </a:lnTo>
                    <a:lnTo>
                      <a:pt x="1118" y="2762"/>
                    </a:lnTo>
                    <a:lnTo>
                      <a:pt x="1122" y="2800"/>
                    </a:lnTo>
                    <a:lnTo>
                      <a:pt x="1128" y="2838"/>
                    </a:lnTo>
                    <a:lnTo>
                      <a:pt x="1132" y="2874"/>
                    </a:lnTo>
                    <a:lnTo>
                      <a:pt x="1137" y="2908"/>
                    </a:lnTo>
                    <a:lnTo>
                      <a:pt x="1141" y="2938"/>
                    </a:lnTo>
                    <a:lnTo>
                      <a:pt x="1145" y="2961"/>
                    </a:lnTo>
                    <a:lnTo>
                      <a:pt x="1147" y="2976"/>
                    </a:lnTo>
                    <a:lnTo>
                      <a:pt x="1147" y="2982"/>
                    </a:lnTo>
                    <a:lnTo>
                      <a:pt x="1200" y="3005"/>
                    </a:lnTo>
                    <a:lnTo>
                      <a:pt x="1208" y="3101"/>
                    </a:lnTo>
                    <a:lnTo>
                      <a:pt x="1263" y="3130"/>
                    </a:lnTo>
                    <a:lnTo>
                      <a:pt x="1263" y="3297"/>
                    </a:lnTo>
                    <a:lnTo>
                      <a:pt x="0" y="3297"/>
                    </a:lnTo>
                    <a:lnTo>
                      <a:pt x="0" y="3149"/>
                    </a:lnTo>
                    <a:lnTo>
                      <a:pt x="40" y="3130"/>
                    </a:lnTo>
                    <a:lnTo>
                      <a:pt x="42" y="3039"/>
                    </a:lnTo>
                    <a:lnTo>
                      <a:pt x="124" y="2989"/>
                    </a:lnTo>
                    <a:lnTo>
                      <a:pt x="265" y="2982"/>
                    </a:lnTo>
                    <a:lnTo>
                      <a:pt x="282" y="2955"/>
                    </a:lnTo>
                    <a:lnTo>
                      <a:pt x="290" y="2931"/>
                    </a:lnTo>
                    <a:lnTo>
                      <a:pt x="293" y="2912"/>
                    </a:lnTo>
                    <a:lnTo>
                      <a:pt x="293" y="2898"/>
                    </a:lnTo>
                    <a:lnTo>
                      <a:pt x="290" y="2889"/>
                    </a:lnTo>
                    <a:lnTo>
                      <a:pt x="288" y="2887"/>
                    </a:lnTo>
                    <a:lnTo>
                      <a:pt x="280" y="2853"/>
                    </a:lnTo>
                    <a:lnTo>
                      <a:pt x="276" y="2811"/>
                    </a:lnTo>
                    <a:lnTo>
                      <a:pt x="274" y="2764"/>
                    </a:lnTo>
                    <a:lnTo>
                      <a:pt x="274" y="2716"/>
                    </a:lnTo>
                    <a:lnTo>
                      <a:pt x="278" y="2618"/>
                    </a:lnTo>
                    <a:lnTo>
                      <a:pt x="282" y="2576"/>
                    </a:lnTo>
                    <a:lnTo>
                      <a:pt x="286" y="2538"/>
                    </a:lnTo>
                    <a:lnTo>
                      <a:pt x="288" y="2508"/>
                    </a:lnTo>
                    <a:lnTo>
                      <a:pt x="293" y="2487"/>
                    </a:lnTo>
                    <a:lnTo>
                      <a:pt x="293" y="2455"/>
                    </a:lnTo>
                    <a:lnTo>
                      <a:pt x="295" y="2426"/>
                    </a:lnTo>
                    <a:lnTo>
                      <a:pt x="297" y="2394"/>
                    </a:lnTo>
                    <a:lnTo>
                      <a:pt x="301" y="2362"/>
                    </a:lnTo>
                    <a:lnTo>
                      <a:pt x="305" y="2333"/>
                    </a:lnTo>
                    <a:lnTo>
                      <a:pt x="309" y="2307"/>
                    </a:lnTo>
                    <a:lnTo>
                      <a:pt x="312" y="2293"/>
                    </a:lnTo>
                    <a:lnTo>
                      <a:pt x="314" y="2286"/>
                    </a:lnTo>
                    <a:lnTo>
                      <a:pt x="314" y="2210"/>
                    </a:lnTo>
                    <a:lnTo>
                      <a:pt x="312" y="2200"/>
                    </a:lnTo>
                    <a:lnTo>
                      <a:pt x="309" y="2183"/>
                    </a:lnTo>
                    <a:lnTo>
                      <a:pt x="303" y="2157"/>
                    </a:lnTo>
                    <a:lnTo>
                      <a:pt x="297" y="2128"/>
                    </a:lnTo>
                    <a:lnTo>
                      <a:pt x="293" y="2098"/>
                    </a:lnTo>
                    <a:lnTo>
                      <a:pt x="286" y="2070"/>
                    </a:lnTo>
                    <a:lnTo>
                      <a:pt x="280" y="2047"/>
                    </a:lnTo>
                    <a:lnTo>
                      <a:pt x="278" y="2032"/>
                    </a:lnTo>
                    <a:lnTo>
                      <a:pt x="276" y="2026"/>
                    </a:lnTo>
                    <a:lnTo>
                      <a:pt x="267" y="2003"/>
                    </a:lnTo>
                    <a:lnTo>
                      <a:pt x="265" y="1975"/>
                    </a:lnTo>
                    <a:lnTo>
                      <a:pt x="267" y="1948"/>
                    </a:lnTo>
                    <a:lnTo>
                      <a:pt x="272" y="1920"/>
                    </a:lnTo>
                    <a:lnTo>
                      <a:pt x="278" y="1895"/>
                    </a:lnTo>
                    <a:lnTo>
                      <a:pt x="284" y="1874"/>
                    </a:lnTo>
                    <a:lnTo>
                      <a:pt x="288" y="1859"/>
                    </a:lnTo>
                    <a:lnTo>
                      <a:pt x="290" y="1855"/>
                    </a:lnTo>
                    <a:lnTo>
                      <a:pt x="274" y="1844"/>
                    </a:lnTo>
                    <a:lnTo>
                      <a:pt x="261" y="1825"/>
                    </a:lnTo>
                    <a:lnTo>
                      <a:pt x="255" y="1798"/>
                    </a:lnTo>
                    <a:lnTo>
                      <a:pt x="253" y="1766"/>
                    </a:lnTo>
                    <a:lnTo>
                      <a:pt x="253" y="1732"/>
                    </a:lnTo>
                    <a:lnTo>
                      <a:pt x="255" y="1694"/>
                    </a:lnTo>
                    <a:lnTo>
                      <a:pt x="259" y="1654"/>
                    </a:lnTo>
                    <a:lnTo>
                      <a:pt x="267" y="1616"/>
                    </a:lnTo>
                    <a:lnTo>
                      <a:pt x="274" y="1580"/>
                    </a:lnTo>
                    <a:lnTo>
                      <a:pt x="282" y="1546"/>
                    </a:lnTo>
                    <a:lnTo>
                      <a:pt x="288" y="1518"/>
                    </a:lnTo>
                    <a:lnTo>
                      <a:pt x="293" y="1495"/>
                    </a:lnTo>
                    <a:lnTo>
                      <a:pt x="297" y="1480"/>
                    </a:lnTo>
                    <a:lnTo>
                      <a:pt x="299" y="1476"/>
                    </a:lnTo>
                    <a:lnTo>
                      <a:pt x="286" y="1468"/>
                    </a:lnTo>
                    <a:lnTo>
                      <a:pt x="278" y="1453"/>
                    </a:lnTo>
                    <a:lnTo>
                      <a:pt x="276" y="1432"/>
                    </a:lnTo>
                    <a:lnTo>
                      <a:pt x="280" y="1389"/>
                    </a:lnTo>
                    <a:lnTo>
                      <a:pt x="286" y="1372"/>
                    </a:lnTo>
                    <a:lnTo>
                      <a:pt x="288" y="1360"/>
                    </a:lnTo>
                    <a:lnTo>
                      <a:pt x="290" y="1356"/>
                    </a:lnTo>
                    <a:lnTo>
                      <a:pt x="286" y="1343"/>
                    </a:lnTo>
                    <a:lnTo>
                      <a:pt x="284" y="1326"/>
                    </a:lnTo>
                    <a:lnTo>
                      <a:pt x="284" y="1309"/>
                    </a:lnTo>
                    <a:lnTo>
                      <a:pt x="269" y="1307"/>
                    </a:lnTo>
                    <a:lnTo>
                      <a:pt x="261" y="1294"/>
                    </a:lnTo>
                    <a:lnTo>
                      <a:pt x="255" y="1275"/>
                    </a:lnTo>
                    <a:lnTo>
                      <a:pt x="253" y="1254"/>
                    </a:lnTo>
                    <a:lnTo>
                      <a:pt x="253" y="1210"/>
                    </a:lnTo>
                    <a:lnTo>
                      <a:pt x="255" y="1191"/>
                    </a:lnTo>
                    <a:lnTo>
                      <a:pt x="257" y="1176"/>
                    </a:lnTo>
                    <a:lnTo>
                      <a:pt x="257" y="1171"/>
                    </a:lnTo>
                    <a:lnTo>
                      <a:pt x="238" y="1167"/>
                    </a:lnTo>
                    <a:lnTo>
                      <a:pt x="223" y="1155"/>
                    </a:lnTo>
                    <a:lnTo>
                      <a:pt x="210" y="1140"/>
                    </a:lnTo>
                    <a:lnTo>
                      <a:pt x="202" y="1121"/>
                    </a:lnTo>
                    <a:lnTo>
                      <a:pt x="194" y="1106"/>
                    </a:lnTo>
                    <a:lnTo>
                      <a:pt x="192" y="1093"/>
                    </a:lnTo>
                    <a:lnTo>
                      <a:pt x="189" y="1089"/>
                    </a:lnTo>
                    <a:lnTo>
                      <a:pt x="192" y="1064"/>
                    </a:lnTo>
                    <a:lnTo>
                      <a:pt x="200" y="1038"/>
                    </a:lnTo>
                    <a:lnTo>
                      <a:pt x="210" y="1011"/>
                    </a:lnTo>
                    <a:lnTo>
                      <a:pt x="225" y="985"/>
                    </a:lnTo>
                    <a:lnTo>
                      <a:pt x="238" y="960"/>
                    </a:lnTo>
                    <a:lnTo>
                      <a:pt x="253" y="939"/>
                    </a:lnTo>
                    <a:lnTo>
                      <a:pt x="263" y="922"/>
                    </a:lnTo>
                    <a:lnTo>
                      <a:pt x="272" y="911"/>
                    </a:lnTo>
                    <a:lnTo>
                      <a:pt x="274" y="907"/>
                    </a:lnTo>
                    <a:lnTo>
                      <a:pt x="276" y="894"/>
                    </a:lnTo>
                    <a:lnTo>
                      <a:pt x="274" y="880"/>
                    </a:lnTo>
                    <a:lnTo>
                      <a:pt x="272" y="863"/>
                    </a:lnTo>
                    <a:lnTo>
                      <a:pt x="267" y="846"/>
                    </a:lnTo>
                    <a:lnTo>
                      <a:pt x="265" y="833"/>
                    </a:lnTo>
                    <a:lnTo>
                      <a:pt x="259" y="808"/>
                    </a:lnTo>
                    <a:lnTo>
                      <a:pt x="250" y="780"/>
                    </a:lnTo>
                    <a:lnTo>
                      <a:pt x="242" y="755"/>
                    </a:lnTo>
                    <a:lnTo>
                      <a:pt x="238" y="727"/>
                    </a:lnTo>
                    <a:lnTo>
                      <a:pt x="234" y="702"/>
                    </a:lnTo>
                    <a:lnTo>
                      <a:pt x="232" y="655"/>
                    </a:lnTo>
                    <a:lnTo>
                      <a:pt x="232" y="566"/>
                    </a:lnTo>
                    <a:lnTo>
                      <a:pt x="234" y="545"/>
                    </a:lnTo>
                    <a:lnTo>
                      <a:pt x="236" y="522"/>
                    </a:lnTo>
                    <a:lnTo>
                      <a:pt x="234" y="501"/>
                    </a:lnTo>
                    <a:lnTo>
                      <a:pt x="225" y="459"/>
                    </a:lnTo>
                    <a:lnTo>
                      <a:pt x="223" y="440"/>
                    </a:lnTo>
                    <a:lnTo>
                      <a:pt x="221" y="427"/>
                    </a:lnTo>
                    <a:lnTo>
                      <a:pt x="221" y="421"/>
                    </a:lnTo>
                    <a:lnTo>
                      <a:pt x="213" y="395"/>
                    </a:lnTo>
                    <a:lnTo>
                      <a:pt x="202" y="370"/>
                    </a:lnTo>
                    <a:lnTo>
                      <a:pt x="196" y="344"/>
                    </a:lnTo>
                    <a:lnTo>
                      <a:pt x="196" y="336"/>
                    </a:lnTo>
                    <a:lnTo>
                      <a:pt x="200" y="306"/>
                    </a:lnTo>
                    <a:lnTo>
                      <a:pt x="200" y="291"/>
                    </a:lnTo>
                    <a:lnTo>
                      <a:pt x="198" y="285"/>
                    </a:lnTo>
                    <a:lnTo>
                      <a:pt x="173" y="268"/>
                    </a:lnTo>
                    <a:lnTo>
                      <a:pt x="156" y="249"/>
                    </a:lnTo>
                    <a:lnTo>
                      <a:pt x="147" y="228"/>
                    </a:lnTo>
                    <a:lnTo>
                      <a:pt x="143" y="207"/>
                    </a:lnTo>
                    <a:lnTo>
                      <a:pt x="141" y="186"/>
                    </a:lnTo>
                    <a:lnTo>
                      <a:pt x="143" y="169"/>
                    </a:lnTo>
                    <a:lnTo>
                      <a:pt x="147" y="154"/>
                    </a:lnTo>
                    <a:lnTo>
                      <a:pt x="149" y="146"/>
                    </a:lnTo>
                    <a:lnTo>
                      <a:pt x="152" y="141"/>
                    </a:lnTo>
                    <a:lnTo>
                      <a:pt x="162" y="116"/>
                    </a:lnTo>
                    <a:lnTo>
                      <a:pt x="177" y="99"/>
                    </a:lnTo>
                    <a:lnTo>
                      <a:pt x="189" y="86"/>
                    </a:lnTo>
                    <a:lnTo>
                      <a:pt x="204" y="78"/>
                    </a:lnTo>
                    <a:lnTo>
                      <a:pt x="213" y="74"/>
                    </a:lnTo>
                    <a:lnTo>
                      <a:pt x="217" y="74"/>
                    </a:lnTo>
                    <a:lnTo>
                      <a:pt x="217" y="69"/>
                    </a:lnTo>
                    <a:lnTo>
                      <a:pt x="219" y="63"/>
                    </a:lnTo>
                    <a:lnTo>
                      <a:pt x="219" y="59"/>
                    </a:lnTo>
                    <a:lnTo>
                      <a:pt x="221" y="52"/>
                    </a:lnTo>
                    <a:lnTo>
                      <a:pt x="221" y="48"/>
                    </a:lnTo>
                    <a:lnTo>
                      <a:pt x="227" y="31"/>
                    </a:lnTo>
                    <a:lnTo>
                      <a:pt x="236" y="25"/>
                    </a:lnTo>
                    <a:lnTo>
                      <a:pt x="257" y="12"/>
                    </a:lnTo>
                    <a:lnTo>
                      <a:pt x="265" y="10"/>
                    </a:lnTo>
                    <a:lnTo>
                      <a:pt x="269" y="8"/>
                    </a:lnTo>
                    <a:lnTo>
                      <a:pt x="274" y="19"/>
                    </a:lnTo>
                    <a:lnTo>
                      <a:pt x="318"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a:p>
            </p:txBody>
          </p:sp>
        </p:grpSp>
      </p:grpSp>
      <p:grpSp>
        <p:nvGrpSpPr>
          <p:cNvPr id="4174" name="Group 4173">
            <a:extLst>
              <a:ext uri="{FF2B5EF4-FFF2-40B4-BE49-F238E27FC236}">
                <a16:creationId xmlns:a16="http://schemas.microsoft.com/office/drawing/2014/main" id="{E65F94A8-CA36-2A44-688E-541FEE7BA6F2}"/>
              </a:ext>
            </a:extLst>
          </p:cNvPr>
          <p:cNvGrpSpPr/>
          <p:nvPr/>
        </p:nvGrpSpPr>
        <p:grpSpPr>
          <a:xfrm>
            <a:off x="2104661" y="4469675"/>
            <a:ext cx="7979502" cy="1465388"/>
            <a:chOff x="2229710" y="4698275"/>
            <a:chExt cx="7979502" cy="1465388"/>
          </a:xfrm>
        </p:grpSpPr>
        <p:grpSp>
          <p:nvGrpSpPr>
            <p:cNvPr id="4175" name="Group 4174">
              <a:extLst>
                <a:ext uri="{FF2B5EF4-FFF2-40B4-BE49-F238E27FC236}">
                  <a16:creationId xmlns:a16="http://schemas.microsoft.com/office/drawing/2014/main" id="{8E86B218-6934-84A5-F04F-F7B0101308B8}"/>
                </a:ext>
              </a:extLst>
            </p:cNvPr>
            <p:cNvGrpSpPr/>
            <p:nvPr/>
          </p:nvGrpSpPr>
          <p:grpSpPr>
            <a:xfrm>
              <a:off x="8743823" y="4698275"/>
              <a:ext cx="1465389" cy="1465388"/>
              <a:chOff x="2229710" y="1699844"/>
              <a:chExt cx="1465389" cy="1465388"/>
            </a:xfrm>
          </p:grpSpPr>
          <p:sp>
            <p:nvSpPr>
              <p:cNvPr id="4185" name="Freeform 4184">
                <a:extLst>
                  <a:ext uri="{FF2B5EF4-FFF2-40B4-BE49-F238E27FC236}">
                    <a16:creationId xmlns:a16="http://schemas.microsoft.com/office/drawing/2014/main" id="{03DD3F39-266A-4C1E-6A02-331004892477}"/>
                  </a:ext>
                </a:extLst>
              </p:cNvPr>
              <p:cNvSpPr/>
              <p:nvPr/>
            </p:nvSpPr>
            <p:spPr>
              <a:xfrm>
                <a:off x="2229710" y="1756217"/>
                <a:ext cx="1410507" cy="1401414"/>
              </a:xfrm>
              <a:custGeom>
                <a:avLst/>
                <a:gdLst>
                  <a:gd name="connsiteX0" fmla="*/ 0 w 1465388"/>
                  <a:gd name="connsiteY0" fmla="*/ 0 h 1465388"/>
                  <a:gd name="connsiteX1" fmla="*/ 1465388 w 1465388"/>
                  <a:gd name="connsiteY1" fmla="*/ 0 h 1465388"/>
                  <a:gd name="connsiteX2" fmla="*/ 1465388 w 1465388"/>
                  <a:gd name="connsiteY2" fmla="*/ 1465388 h 1465388"/>
                  <a:gd name="connsiteX3" fmla="*/ 0 w 1465388"/>
                  <a:gd name="connsiteY3" fmla="*/ 1465388 h 1465388"/>
                  <a:gd name="connsiteX4" fmla="*/ 0 w 1465388"/>
                  <a:gd name="connsiteY4" fmla="*/ 0 h 1465388"/>
                  <a:gd name="connsiteX0" fmla="*/ 314916 w 1925576"/>
                  <a:gd name="connsiteY0" fmla="*/ 342901 h 1914384"/>
                  <a:gd name="connsiteX1" fmla="*/ 1695482 w 1925576"/>
                  <a:gd name="connsiteY1" fmla="*/ 224498 h 1914384"/>
                  <a:gd name="connsiteX2" fmla="*/ 1695482 w 1925576"/>
                  <a:gd name="connsiteY2" fmla="*/ 1689886 h 1914384"/>
                  <a:gd name="connsiteX3" fmla="*/ 230094 w 1925576"/>
                  <a:gd name="connsiteY3" fmla="*/ 1689886 h 1914384"/>
                  <a:gd name="connsiteX4" fmla="*/ 314916 w 1925576"/>
                  <a:gd name="connsiteY4" fmla="*/ 342901 h 1914384"/>
                  <a:gd name="connsiteX0" fmla="*/ 314916 w 1925576"/>
                  <a:gd name="connsiteY0" fmla="*/ 342901 h 1689886"/>
                  <a:gd name="connsiteX1" fmla="*/ 1695482 w 1925576"/>
                  <a:gd name="connsiteY1" fmla="*/ 224498 h 1689886"/>
                  <a:gd name="connsiteX2" fmla="*/ 1695482 w 1925576"/>
                  <a:gd name="connsiteY2" fmla="*/ 1689886 h 1689886"/>
                  <a:gd name="connsiteX3" fmla="*/ 230094 w 1925576"/>
                  <a:gd name="connsiteY3" fmla="*/ 1689886 h 1689886"/>
                  <a:gd name="connsiteX4" fmla="*/ 314916 w 1925576"/>
                  <a:gd name="connsiteY4" fmla="*/ 342901 h 1689886"/>
                  <a:gd name="connsiteX0" fmla="*/ 84822 w 1695482"/>
                  <a:gd name="connsiteY0" fmla="*/ 342901 h 1689886"/>
                  <a:gd name="connsiteX1" fmla="*/ 1465388 w 1695482"/>
                  <a:gd name="connsiteY1" fmla="*/ 224498 h 1689886"/>
                  <a:gd name="connsiteX2" fmla="*/ 1465388 w 1695482"/>
                  <a:gd name="connsiteY2" fmla="*/ 1689886 h 1689886"/>
                  <a:gd name="connsiteX3" fmla="*/ 0 w 1695482"/>
                  <a:gd name="connsiteY3" fmla="*/ 1689886 h 1689886"/>
                  <a:gd name="connsiteX4" fmla="*/ 84822 w 1695482"/>
                  <a:gd name="connsiteY4" fmla="*/ 342901 h 1689886"/>
                  <a:gd name="connsiteX0" fmla="*/ 84822 w 1695482"/>
                  <a:gd name="connsiteY0" fmla="*/ 118403 h 1465388"/>
                  <a:gd name="connsiteX1" fmla="*/ 1465388 w 1695482"/>
                  <a:gd name="connsiteY1" fmla="*/ 0 h 1465388"/>
                  <a:gd name="connsiteX2" fmla="*/ 1465388 w 1695482"/>
                  <a:gd name="connsiteY2" fmla="*/ 1465388 h 1465388"/>
                  <a:gd name="connsiteX3" fmla="*/ 0 w 1695482"/>
                  <a:gd name="connsiteY3" fmla="*/ 1465388 h 1465388"/>
                  <a:gd name="connsiteX4" fmla="*/ 84822 w 1695482"/>
                  <a:gd name="connsiteY4" fmla="*/ 118403 h 1465388"/>
                  <a:gd name="connsiteX0" fmla="*/ 84822 w 1465388"/>
                  <a:gd name="connsiteY0" fmla="*/ 118403 h 1465388"/>
                  <a:gd name="connsiteX1" fmla="*/ 1465388 w 1465388"/>
                  <a:gd name="connsiteY1" fmla="*/ 0 h 1465388"/>
                  <a:gd name="connsiteX2" fmla="*/ 1465388 w 1465388"/>
                  <a:gd name="connsiteY2" fmla="*/ 1465388 h 1465388"/>
                  <a:gd name="connsiteX3" fmla="*/ 0 w 1465388"/>
                  <a:gd name="connsiteY3" fmla="*/ 1465388 h 1465388"/>
                  <a:gd name="connsiteX4" fmla="*/ 84822 w 1465388"/>
                  <a:gd name="connsiteY4" fmla="*/ 118403 h 1465388"/>
                  <a:gd name="connsiteX0" fmla="*/ 84822 w 1465388"/>
                  <a:gd name="connsiteY0" fmla="*/ 0 h 1346985"/>
                  <a:gd name="connsiteX1" fmla="*/ 1292302 w 1465388"/>
                  <a:gd name="connsiteY1" fmla="*/ 8206 h 1346985"/>
                  <a:gd name="connsiteX2" fmla="*/ 1465388 w 1465388"/>
                  <a:gd name="connsiteY2" fmla="*/ 1346985 h 1346985"/>
                  <a:gd name="connsiteX3" fmla="*/ 0 w 1465388"/>
                  <a:gd name="connsiteY3" fmla="*/ 1346985 h 1346985"/>
                  <a:gd name="connsiteX4" fmla="*/ 84822 w 1465388"/>
                  <a:gd name="connsiteY4" fmla="*/ 0 h 1346985"/>
                  <a:gd name="connsiteX0" fmla="*/ 84822 w 1441576"/>
                  <a:gd name="connsiteY0" fmla="*/ 0 h 1346985"/>
                  <a:gd name="connsiteX1" fmla="*/ 1292302 w 1441576"/>
                  <a:gd name="connsiteY1" fmla="*/ 8206 h 1346985"/>
                  <a:gd name="connsiteX2" fmla="*/ 1441576 w 1441576"/>
                  <a:gd name="connsiteY2" fmla="*/ 1339728 h 1346985"/>
                  <a:gd name="connsiteX3" fmla="*/ 0 w 1441576"/>
                  <a:gd name="connsiteY3" fmla="*/ 1346985 h 1346985"/>
                  <a:gd name="connsiteX4" fmla="*/ 84822 w 1441576"/>
                  <a:gd name="connsiteY4" fmla="*/ 0 h 1346985"/>
                  <a:gd name="connsiteX0" fmla="*/ 140839 w 1441576"/>
                  <a:gd name="connsiteY0" fmla="*/ 0 h 1401414"/>
                  <a:gd name="connsiteX1" fmla="*/ 1292302 w 1441576"/>
                  <a:gd name="connsiteY1" fmla="*/ 62635 h 1401414"/>
                  <a:gd name="connsiteX2" fmla="*/ 1441576 w 1441576"/>
                  <a:gd name="connsiteY2" fmla="*/ 1394157 h 1401414"/>
                  <a:gd name="connsiteX3" fmla="*/ 0 w 1441576"/>
                  <a:gd name="connsiteY3" fmla="*/ 1401414 h 1401414"/>
                  <a:gd name="connsiteX4" fmla="*/ 140839 w 1441576"/>
                  <a:gd name="connsiteY4" fmla="*/ 0 h 1401414"/>
                  <a:gd name="connsiteX0" fmla="*/ 140839 w 1410507"/>
                  <a:gd name="connsiteY0" fmla="*/ 0 h 1401414"/>
                  <a:gd name="connsiteX1" fmla="*/ 1292302 w 1410507"/>
                  <a:gd name="connsiteY1" fmla="*/ 62635 h 1401414"/>
                  <a:gd name="connsiteX2" fmla="*/ 1410507 w 1410507"/>
                  <a:gd name="connsiteY2" fmla="*/ 1361500 h 1401414"/>
                  <a:gd name="connsiteX3" fmla="*/ 0 w 1410507"/>
                  <a:gd name="connsiteY3" fmla="*/ 1401414 h 1401414"/>
                  <a:gd name="connsiteX4" fmla="*/ 140839 w 1410507"/>
                  <a:gd name="connsiteY4" fmla="*/ 0 h 1401414"/>
                  <a:gd name="connsiteX0" fmla="*/ 40827 w 1410507"/>
                  <a:gd name="connsiteY0" fmla="*/ 0 h 1401414"/>
                  <a:gd name="connsiteX1" fmla="*/ 1292302 w 1410507"/>
                  <a:gd name="connsiteY1" fmla="*/ 62635 h 1401414"/>
                  <a:gd name="connsiteX2" fmla="*/ 1410507 w 1410507"/>
                  <a:gd name="connsiteY2" fmla="*/ 1361500 h 1401414"/>
                  <a:gd name="connsiteX3" fmla="*/ 0 w 1410507"/>
                  <a:gd name="connsiteY3" fmla="*/ 1401414 h 1401414"/>
                  <a:gd name="connsiteX4" fmla="*/ 40827 w 1410507"/>
                  <a:gd name="connsiteY4" fmla="*/ 0 h 1401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507" h="1401414">
                    <a:moveTo>
                      <a:pt x="40827" y="0"/>
                    </a:moveTo>
                    <a:lnTo>
                      <a:pt x="1292302" y="62635"/>
                    </a:lnTo>
                    <a:lnTo>
                      <a:pt x="1410507" y="1361500"/>
                    </a:lnTo>
                    <a:lnTo>
                      <a:pt x="0" y="1401414"/>
                    </a:lnTo>
                    <a:lnTo>
                      <a:pt x="40827" y="0"/>
                    </a:lnTo>
                    <a:close/>
                  </a:path>
                </a:pathLst>
              </a:custGeom>
              <a:solidFill>
                <a:sysClr val="window" lastClr="FFFFFF"/>
              </a:solidFill>
              <a:ln w="25400" cap="flat" cmpd="sng" algn="ctr">
                <a:noFill/>
                <a:prstDash val="solid"/>
              </a:ln>
              <a:effectLst>
                <a:outerShdw blurRad="127000" dist="38100" dir="8100000" algn="tr" rotWithShape="0">
                  <a:prstClr val="black">
                    <a:alpha val="58000"/>
                  </a:prstClr>
                </a:outerShdw>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4186" name="Rectangle 4185">
                <a:extLst>
                  <a:ext uri="{FF2B5EF4-FFF2-40B4-BE49-F238E27FC236}">
                    <a16:creationId xmlns:a16="http://schemas.microsoft.com/office/drawing/2014/main" id="{D4D358C8-2DB0-CAF4-4D7A-8FE1CBB711AB}"/>
                  </a:ext>
                </a:extLst>
              </p:cNvPr>
              <p:cNvSpPr/>
              <p:nvPr/>
            </p:nvSpPr>
            <p:spPr>
              <a:xfrm>
                <a:off x="2229711" y="1699844"/>
                <a:ext cx="1465388" cy="1465388"/>
              </a:xfrm>
              <a:prstGeom prst="rect">
                <a:avLst/>
              </a:prstGeom>
              <a:gradFill>
                <a:gsLst>
                  <a:gs pos="10000">
                    <a:sysClr val="window" lastClr="FFFFFF">
                      <a:lumMod val="95000"/>
                    </a:sysClr>
                  </a:gs>
                  <a:gs pos="0">
                    <a:sysClr val="window" lastClr="FFFFFF">
                      <a:lumMod val="95000"/>
                    </a:sysClr>
                  </a:gs>
                  <a:gs pos="100000">
                    <a:sysClr val="window" lastClr="FFFFFF">
                      <a:lumMod val="95000"/>
                    </a:sysClr>
                  </a:gs>
                </a:gsLst>
                <a:lin ang="8100000" scaled="1"/>
              </a:gra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4187" name="Rectangle 4186">
                <a:extLst>
                  <a:ext uri="{FF2B5EF4-FFF2-40B4-BE49-F238E27FC236}">
                    <a16:creationId xmlns:a16="http://schemas.microsoft.com/office/drawing/2014/main" id="{455672DE-DC8C-6CBB-AD9F-49F9159F91F9}"/>
                  </a:ext>
                </a:extLst>
              </p:cNvPr>
              <p:cNvSpPr/>
              <p:nvPr/>
            </p:nvSpPr>
            <p:spPr>
              <a:xfrm>
                <a:off x="2455967" y="1926100"/>
                <a:ext cx="1012874" cy="1012874"/>
              </a:xfrm>
              <a:prstGeom prst="rect">
                <a:avLst/>
              </a:prstGeom>
              <a:solidFill>
                <a:srgbClr val="336666"/>
              </a:solidFill>
              <a:ln w="25400" cap="flat" cmpd="sng" algn="ctr">
                <a:noFill/>
                <a:prstDash val="solid"/>
              </a:ln>
              <a:effectLst>
                <a:innerShdw blurRad="63500" dist="38100" dir="18900000">
                  <a:prstClr val="black">
                    <a:alpha val="32000"/>
                  </a:prstClr>
                </a:innerShdw>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a:ea typeface="+mn-ea"/>
                    <a:cs typeface="Arial" pitchFamily="34" charset="0"/>
                  </a:rPr>
                  <a:t>03</a:t>
                </a:r>
              </a:p>
            </p:txBody>
          </p:sp>
        </p:grpSp>
        <p:grpSp>
          <p:nvGrpSpPr>
            <p:cNvPr id="4176" name="Group 4175">
              <a:extLst>
                <a:ext uri="{FF2B5EF4-FFF2-40B4-BE49-F238E27FC236}">
                  <a16:creationId xmlns:a16="http://schemas.microsoft.com/office/drawing/2014/main" id="{A5F111C0-FF1C-AC6C-5070-29B8A526A268}"/>
                </a:ext>
              </a:extLst>
            </p:cNvPr>
            <p:cNvGrpSpPr/>
            <p:nvPr/>
          </p:nvGrpSpPr>
          <p:grpSpPr>
            <a:xfrm flipH="1">
              <a:off x="2229710" y="4698275"/>
              <a:ext cx="6355001" cy="1465388"/>
              <a:chOff x="3854211" y="1699844"/>
              <a:chExt cx="6355001" cy="1465388"/>
            </a:xfrm>
          </p:grpSpPr>
          <p:sp>
            <p:nvSpPr>
              <p:cNvPr id="4180" name="Isosceles Triangle 54">
                <a:extLst>
                  <a:ext uri="{FF2B5EF4-FFF2-40B4-BE49-F238E27FC236}">
                    <a16:creationId xmlns:a16="http://schemas.microsoft.com/office/drawing/2014/main" id="{3037A1F3-3106-90C6-7A50-2D4B405BFB67}"/>
                  </a:ext>
                </a:extLst>
              </p:cNvPr>
              <p:cNvSpPr/>
              <p:nvPr/>
            </p:nvSpPr>
            <p:spPr>
              <a:xfrm rot="16200000">
                <a:off x="3903183" y="2268691"/>
                <a:ext cx="258490" cy="309132"/>
              </a:xfrm>
              <a:prstGeom prst="triangle">
                <a:avLst/>
              </a:prstGeom>
              <a:solidFill>
                <a:sysClr val="window" lastClr="FFFFFF"/>
              </a:solidFill>
              <a:ln w="25400" cap="flat" cmpd="sng" algn="ctr">
                <a:noFill/>
                <a:prstDash val="solid"/>
              </a:ln>
              <a:effectLst>
                <a:outerShdw blurRad="127000" dist="38100" dir="8100000" algn="tr" rotWithShape="0">
                  <a:prstClr val="black">
                    <a:alpha val="58000"/>
                  </a:prstClr>
                </a:outerShdw>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4181" name="Freeform 4180">
                <a:extLst>
                  <a:ext uri="{FF2B5EF4-FFF2-40B4-BE49-F238E27FC236}">
                    <a16:creationId xmlns:a16="http://schemas.microsoft.com/office/drawing/2014/main" id="{F77D3E65-63DD-90FB-95D3-80977967DD7F}"/>
                  </a:ext>
                </a:extLst>
              </p:cNvPr>
              <p:cNvSpPr/>
              <p:nvPr/>
            </p:nvSpPr>
            <p:spPr>
              <a:xfrm flipH="1">
                <a:off x="4252980" y="1760735"/>
                <a:ext cx="5951836" cy="1391758"/>
              </a:xfrm>
              <a:custGeom>
                <a:avLst/>
                <a:gdLst>
                  <a:gd name="connsiteX0" fmla="*/ 0 w 6109255"/>
                  <a:gd name="connsiteY0" fmla="*/ 0 h 1465388"/>
                  <a:gd name="connsiteX1" fmla="*/ 6109255 w 6109255"/>
                  <a:gd name="connsiteY1" fmla="*/ 0 h 1465388"/>
                  <a:gd name="connsiteX2" fmla="*/ 6109255 w 6109255"/>
                  <a:gd name="connsiteY2" fmla="*/ 1465388 h 1465388"/>
                  <a:gd name="connsiteX3" fmla="*/ 0 w 6109255"/>
                  <a:gd name="connsiteY3" fmla="*/ 1465388 h 1465388"/>
                  <a:gd name="connsiteX4" fmla="*/ 0 w 6109255"/>
                  <a:gd name="connsiteY4" fmla="*/ 0 h 1465388"/>
                  <a:gd name="connsiteX0" fmla="*/ 177434 w 6109255"/>
                  <a:gd name="connsiteY0" fmla="*/ 160606 h 1465388"/>
                  <a:gd name="connsiteX1" fmla="*/ 6109255 w 6109255"/>
                  <a:gd name="connsiteY1" fmla="*/ 0 h 1465388"/>
                  <a:gd name="connsiteX2" fmla="*/ 6109255 w 6109255"/>
                  <a:gd name="connsiteY2" fmla="*/ 1465388 h 1465388"/>
                  <a:gd name="connsiteX3" fmla="*/ 0 w 6109255"/>
                  <a:gd name="connsiteY3" fmla="*/ 1465388 h 1465388"/>
                  <a:gd name="connsiteX4" fmla="*/ 177434 w 6109255"/>
                  <a:gd name="connsiteY4" fmla="*/ 160606 h 1465388"/>
                  <a:gd name="connsiteX0" fmla="*/ 177434 w 6109255"/>
                  <a:gd name="connsiteY0" fmla="*/ 0 h 1304782"/>
                  <a:gd name="connsiteX1" fmla="*/ 5817766 w 6109255"/>
                  <a:gd name="connsiteY1" fmla="*/ 70339 h 1304782"/>
                  <a:gd name="connsiteX2" fmla="*/ 6109255 w 6109255"/>
                  <a:gd name="connsiteY2" fmla="*/ 1304782 h 1304782"/>
                  <a:gd name="connsiteX3" fmla="*/ 0 w 6109255"/>
                  <a:gd name="connsiteY3" fmla="*/ 1304782 h 1304782"/>
                  <a:gd name="connsiteX4" fmla="*/ 177434 w 6109255"/>
                  <a:gd name="connsiteY4" fmla="*/ 0 h 1304782"/>
                  <a:gd name="connsiteX0" fmla="*/ 177434 w 6109255"/>
                  <a:gd name="connsiteY0" fmla="*/ 11723 h 1316505"/>
                  <a:gd name="connsiteX1" fmla="*/ 5825216 w 6109255"/>
                  <a:gd name="connsiteY1" fmla="*/ 0 h 1316505"/>
                  <a:gd name="connsiteX2" fmla="*/ 6109255 w 6109255"/>
                  <a:gd name="connsiteY2" fmla="*/ 1316505 h 1316505"/>
                  <a:gd name="connsiteX3" fmla="*/ 0 w 6109255"/>
                  <a:gd name="connsiteY3" fmla="*/ 1316505 h 1316505"/>
                  <a:gd name="connsiteX4" fmla="*/ 177434 w 6109255"/>
                  <a:gd name="connsiteY4" fmla="*/ 11723 h 1316505"/>
                  <a:gd name="connsiteX0" fmla="*/ 177434 w 6003013"/>
                  <a:gd name="connsiteY0" fmla="*/ 11723 h 1317943"/>
                  <a:gd name="connsiteX1" fmla="*/ 5825216 w 6003013"/>
                  <a:gd name="connsiteY1" fmla="*/ 0 h 1317943"/>
                  <a:gd name="connsiteX2" fmla="*/ 6003013 w 6003013"/>
                  <a:gd name="connsiteY2" fmla="*/ 1317943 h 1317943"/>
                  <a:gd name="connsiteX3" fmla="*/ 0 w 6003013"/>
                  <a:gd name="connsiteY3" fmla="*/ 1316505 h 1317943"/>
                  <a:gd name="connsiteX4" fmla="*/ 177434 w 6003013"/>
                  <a:gd name="connsiteY4" fmla="*/ 11723 h 1317943"/>
                  <a:gd name="connsiteX0" fmla="*/ 177434 w 5998739"/>
                  <a:gd name="connsiteY0" fmla="*/ 11723 h 1316505"/>
                  <a:gd name="connsiteX1" fmla="*/ 5825216 w 5998739"/>
                  <a:gd name="connsiteY1" fmla="*/ 0 h 1316505"/>
                  <a:gd name="connsiteX2" fmla="*/ 5998739 w 5998739"/>
                  <a:gd name="connsiteY2" fmla="*/ 1273563 h 1316505"/>
                  <a:gd name="connsiteX3" fmla="*/ 0 w 5998739"/>
                  <a:gd name="connsiteY3" fmla="*/ 1316505 h 1316505"/>
                  <a:gd name="connsiteX4" fmla="*/ 177434 w 5998739"/>
                  <a:gd name="connsiteY4" fmla="*/ 11723 h 1316505"/>
                  <a:gd name="connsiteX0" fmla="*/ 177434 w 5951836"/>
                  <a:gd name="connsiteY0" fmla="*/ 11723 h 1316505"/>
                  <a:gd name="connsiteX1" fmla="*/ 5825216 w 5951836"/>
                  <a:gd name="connsiteY1" fmla="*/ 0 h 1316505"/>
                  <a:gd name="connsiteX2" fmla="*/ 5951836 w 5951836"/>
                  <a:gd name="connsiteY2" fmla="*/ 1259708 h 1316505"/>
                  <a:gd name="connsiteX3" fmla="*/ 0 w 5951836"/>
                  <a:gd name="connsiteY3" fmla="*/ 1316505 h 1316505"/>
                  <a:gd name="connsiteX4" fmla="*/ 177434 w 5951836"/>
                  <a:gd name="connsiteY4" fmla="*/ 11723 h 1316505"/>
                  <a:gd name="connsiteX0" fmla="*/ 137458 w 5951836"/>
                  <a:gd name="connsiteY0" fmla="*/ 0 h 1332491"/>
                  <a:gd name="connsiteX1" fmla="*/ 5825216 w 5951836"/>
                  <a:gd name="connsiteY1" fmla="*/ 15986 h 1332491"/>
                  <a:gd name="connsiteX2" fmla="*/ 5951836 w 5951836"/>
                  <a:gd name="connsiteY2" fmla="*/ 1275694 h 1332491"/>
                  <a:gd name="connsiteX3" fmla="*/ 0 w 5951836"/>
                  <a:gd name="connsiteY3" fmla="*/ 1332491 h 1332491"/>
                  <a:gd name="connsiteX4" fmla="*/ 137458 w 5951836"/>
                  <a:gd name="connsiteY4" fmla="*/ 0 h 1332491"/>
                  <a:gd name="connsiteX0" fmla="*/ 37446 w 5951836"/>
                  <a:gd name="connsiteY0" fmla="*/ 0 h 1391758"/>
                  <a:gd name="connsiteX1" fmla="*/ 5825216 w 5951836"/>
                  <a:gd name="connsiteY1" fmla="*/ 75253 h 1391758"/>
                  <a:gd name="connsiteX2" fmla="*/ 5951836 w 5951836"/>
                  <a:gd name="connsiteY2" fmla="*/ 1334961 h 1391758"/>
                  <a:gd name="connsiteX3" fmla="*/ 0 w 5951836"/>
                  <a:gd name="connsiteY3" fmla="*/ 1391758 h 1391758"/>
                  <a:gd name="connsiteX4" fmla="*/ 37446 w 5951836"/>
                  <a:gd name="connsiteY4" fmla="*/ 0 h 1391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1836" h="1391758">
                    <a:moveTo>
                      <a:pt x="37446" y="0"/>
                    </a:moveTo>
                    <a:lnTo>
                      <a:pt x="5825216" y="75253"/>
                    </a:lnTo>
                    <a:lnTo>
                      <a:pt x="5951836" y="1334961"/>
                    </a:lnTo>
                    <a:lnTo>
                      <a:pt x="0" y="1391758"/>
                    </a:lnTo>
                    <a:lnTo>
                      <a:pt x="37446" y="0"/>
                    </a:lnTo>
                    <a:close/>
                  </a:path>
                </a:pathLst>
              </a:custGeom>
              <a:solidFill>
                <a:sysClr val="window" lastClr="FFFFFF"/>
              </a:solidFill>
              <a:ln w="25400" cap="flat" cmpd="sng" algn="ctr">
                <a:noFill/>
                <a:prstDash val="solid"/>
              </a:ln>
              <a:effectLst>
                <a:outerShdw blurRad="127000" dist="38100" dir="8100000" algn="tr" rotWithShape="0">
                  <a:prstClr val="black">
                    <a:alpha val="58000"/>
                  </a:prstClr>
                </a:outerShdw>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grpSp>
            <p:nvGrpSpPr>
              <p:cNvPr id="4182" name="Group 4181">
                <a:extLst>
                  <a:ext uri="{FF2B5EF4-FFF2-40B4-BE49-F238E27FC236}">
                    <a16:creationId xmlns:a16="http://schemas.microsoft.com/office/drawing/2014/main" id="{B6E17E32-725C-D8D4-61DD-6BA7C7A64A0B}"/>
                  </a:ext>
                </a:extLst>
              </p:cNvPr>
              <p:cNvGrpSpPr/>
              <p:nvPr/>
            </p:nvGrpSpPr>
            <p:grpSpPr>
              <a:xfrm>
                <a:off x="3854211" y="1699844"/>
                <a:ext cx="6355001" cy="1465388"/>
                <a:chOff x="3854211" y="1699844"/>
                <a:chExt cx="6355001" cy="1465388"/>
              </a:xfrm>
              <a:gradFill>
                <a:gsLst>
                  <a:gs pos="10000">
                    <a:sysClr val="window" lastClr="FFFFFF">
                      <a:lumMod val="95000"/>
                    </a:sysClr>
                  </a:gs>
                  <a:gs pos="0">
                    <a:sysClr val="window" lastClr="FFFFFF">
                      <a:lumMod val="95000"/>
                    </a:sysClr>
                  </a:gs>
                  <a:gs pos="100000">
                    <a:sysClr val="window" lastClr="FFFFFF">
                      <a:lumMod val="95000"/>
                    </a:sysClr>
                  </a:gs>
                </a:gsLst>
                <a:lin ang="8100000" scaled="1"/>
              </a:gradFill>
            </p:grpSpPr>
            <p:sp>
              <p:nvSpPr>
                <p:cNvPr id="4183" name="Rectangle 4182">
                  <a:extLst>
                    <a:ext uri="{FF2B5EF4-FFF2-40B4-BE49-F238E27FC236}">
                      <a16:creationId xmlns:a16="http://schemas.microsoft.com/office/drawing/2014/main" id="{B861F299-AA78-764D-C5C9-74501D1E65B1}"/>
                    </a:ext>
                  </a:extLst>
                </p:cNvPr>
                <p:cNvSpPr/>
                <p:nvPr/>
              </p:nvSpPr>
              <p:spPr>
                <a:xfrm>
                  <a:off x="4099957" y="1699844"/>
                  <a:ext cx="6109255" cy="1465388"/>
                </a:xfrm>
                <a:prstGeom prst="rect">
                  <a:avLst/>
                </a:prstGeom>
                <a:grp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4184" name="Isosceles Triangle 58">
                  <a:extLst>
                    <a:ext uri="{FF2B5EF4-FFF2-40B4-BE49-F238E27FC236}">
                      <a16:creationId xmlns:a16="http://schemas.microsoft.com/office/drawing/2014/main" id="{EE619222-B6E3-AB6E-73CF-B604F9F9BB02}"/>
                    </a:ext>
                  </a:extLst>
                </p:cNvPr>
                <p:cNvSpPr/>
                <p:nvPr/>
              </p:nvSpPr>
              <p:spPr>
                <a:xfrm rot="16200000">
                  <a:off x="3822680" y="2225335"/>
                  <a:ext cx="457200" cy="394138"/>
                </a:xfrm>
                <a:prstGeom prst="triangle">
                  <a:avLst/>
                </a:prstGeom>
                <a:grp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grpSp>
        </p:grpSp>
        <p:grpSp>
          <p:nvGrpSpPr>
            <p:cNvPr id="4177" name="Group 4176">
              <a:extLst>
                <a:ext uri="{FF2B5EF4-FFF2-40B4-BE49-F238E27FC236}">
                  <a16:creationId xmlns:a16="http://schemas.microsoft.com/office/drawing/2014/main" id="{46840ADA-B753-351E-3271-31304F393CEB}"/>
                </a:ext>
              </a:extLst>
            </p:cNvPr>
            <p:cNvGrpSpPr/>
            <p:nvPr/>
          </p:nvGrpSpPr>
          <p:grpSpPr>
            <a:xfrm>
              <a:off x="2473823" y="4878360"/>
              <a:ext cx="5486400" cy="984885"/>
              <a:chOff x="7237412" y="1702725"/>
              <a:chExt cx="5486400" cy="984885"/>
            </a:xfrm>
          </p:grpSpPr>
          <p:sp>
            <p:nvSpPr>
              <p:cNvPr id="4178" name="TextBox 4177">
                <a:extLst>
                  <a:ext uri="{FF2B5EF4-FFF2-40B4-BE49-F238E27FC236}">
                    <a16:creationId xmlns:a16="http://schemas.microsoft.com/office/drawing/2014/main" id="{F109F59B-7E96-2C34-125A-A8E3857FA6B6}"/>
                  </a:ext>
                </a:extLst>
              </p:cNvPr>
              <p:cNvSpPr txBox="1"/>
              <p:nvPr/>
            </p:nvSpPr>
            <p:spPr>
              <a:xfrm flipH="1">
                <a:off x="7237412" y="2102835"/>
                <a:ext cx="5486400" cy="584775"/>
              </a:xfrm>
              <a:prstGeom prst="rect">
                <a:avLst/>
              </a:prstGeom>
              <a:noFill/>
            </p:spPr>
            <p:txBody>
              <a:bodyPr wrap="square" rtlCol="0">
                <a:spAutoFit/>
              </a:bodyPr>
              <a:lstStyle/>
              <a:p>
                <a:pPr marL="285750" marR="0" lvl="0" indent="-285750" defTabSz="121898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prstClr val="black">
                        <a:lumMod val="75000"/>
                        <a:lumOff val="25000"/>
                      </a:prstClr>
                    </a:solidFill>
                    <a:effectLst/>
                    <a:uLnTx/>
                    <a:uFillTx/>
                    <a:latin typeface="Arial" pitchFamily="34" charset="0"/>
                    <a:ea typeface="+mn-ea"/>
                    <a:cs typeface="Arial" pitchFamily="34" charset="0"/>
                  </a:rPr>
                  <a:t>Results from our analysis</a:t>
                </a:r>
              </a:p>
              <a:p>
                <a:pPr marL="285750" marR="0" lvl="0" indent="-285750" defTabSz="1218987"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prstClr val="black">
                        <a:lumMod val="75000"/>
                        <a:lumOff val="25000"/>
                      </a:prstClr>
                    </a:solidFill>
                    <a:latin typeface="Arial" pitchFamily="34" charset="0"/>
                    <a:ea typeface="+mn-ea"/>
                    <a:cs typeface="Arial" pitchFamily="34" charset="0"/>
                  </a:rPr>
                  <a:t>Future analysis and Next steps</a:t>
                </a:r>
                <a:endParaRPr kumimoji="0" lang="en-US" sz="16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4179" name="TextBox 4178">
                <a:extLst>
                  <a:ext uri="{FF2B5EF4-FFF2-40B4-BE49-F238E27FC236}">
                    <a16:creationId xmlns:a16="http://schemas.microsoft.com/office/drawing/2014/main" id="{7BC3B6CC-2834-EF49-1CE9-15E07A8F7F79}"/>
                  </a:ext>
                </a:extLst>
              </p:cNvPr>
              <p:cNvSpPr txBox="1"/>
              <p:nvPr/>
            </p:nvSpPr>
            <p:spPr>
              <a:xfrm>
                <a:off x="7237412" y="1702725"/>
                <a:ext cx="5410200" cy="430887"/>
              </a:xfrm>
              <a:prstGeom prst="rect">
                <a:avLst/>
              </a:prstGeom>
              <a:noFill/>
            </p:spPr>
            <p:txBody>
              <a:bodyPr wrap="squar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Arial" pitchFamily="34" charset="0"/>
                    <a:ea typeface="+mn-ea"/>
                    <a:cs typeface="Arial" pitchFamily="34" charset="0"/>
                  </a:rPr>
                  <a:t>Key Findings and the Future</a:t>
                </a:r>
              </a:p>
            </p:txBody>
          </p:sp>
        </p:grpSp>
      </p:grpSp>
      <p:grpSp>
        <p:nvGrpSpPr>
          <p:cNvPr id="4191" name="Group 4190">
            <a:extLst>
              <a:ext uri="{FF2B5EF4-FFF2-40B4-BE49-F238E27FC236}">
                <a16:creationId xmlns:a16="http://schemas.microsoft.com/office/drawing/2014/main" id="{68E4A0BB-8FCF-4FA0-DA36-6BD3F5CE435A}"/>
              </a:ext>
            </a:extLst>
          </p:cNvPr>
          <p:cNvGrpSpPr/>
          <p:nvPr/>
        </p:nvGrpSpPr>
        <p:grpSpPr>
          <a:xfrm>
            <a:off x="2104661" y="990600"/>
            <a:ext cx="7979502" cy="1465388"/>
            <a:chOff x="2229710" y="1219200"/>
            <a:chExt cx="7979502" cy="1465388"/>
          </a:xfrm>
        </p:grpSpPr>
        <p:grpSp>
          <p:nvGrpSpPr>
            <p:cNvPr id="4192" name="Group 4191">
              <a:extLst>
                <a:ext uri="{FF2B5EF4-FFF2-40B4-BE49-F238E27FC236}">
                  <a16:creationId xmlns:a16="http://schemas.microsoft.com/office/drawing/2014/main" id="{8C687F89-5C12-940D-B2AB-9547EFEBDED5}"/>
                </a:ext>
              </a:extLst>
            </p:cNvPr>
            <p:cNvGrpSpPr/>
            <p:nvPr/>
          </p:nvGrpSpPr>
          <p:grpSpPr>
            <a:xfrm>
              <a:off x="8743823" y="1219200"/>
              <a:ext cx="1465389" cy="1465388"/>
              <a:chOff x="2229710" y="1699844"/>
              <a:chExt cx="1465389" cy="1465388"/>
            </a:xfrm>
          </p:grpSpPr>
          <p:sp>
            <p:nvSpPr>
              <p:cNvPr id="4202" name="Freeform 4201">
                <a:extLst>
                  <a:ext uri="{FF2B5EF4-FFF2-40B4-BE49-F238E27FC236}">
                    <a16:creationId xmlns:a16="http://schemas.microsoft.com/office/drawing/2014/main" id="{80541E1E-D2A6-E8BB-88EE-6AA387FEB2BF}"/>
                  </a:ext>
                </a:extLst>
              </p:cNvPr>
              <p:cNvSpPr/>
              <p:nvPr/>
            </p:nvSpPr>
            <p:spPr>
              <a:xfrm>
                <a:off x="2229710" y="1756217"/>
                <a:ext cx="1410507" cy="1401414"/>
              </a:xfrm>
              <a:custGeom>
                <a:avLst/>
                <a:gdLst>
                  <a:gd name="connsiteX0" fmla="*/ 0 w 1465388"/>
                  <a:gd name="connsiteY0" fmla="*/ 0 h 1465388"/>
                  <a:gd name="connsiteX1" fmla="*/ 1465388 w 1465388"/>
                  <a:gd name="connsiteY1" fmla="*/ 0 h 1465388"/>
                  <a:gd name="connsiteX2" fmla="*/ 1465388 w 1465388"/>
                  <a:gd name="connsiteY2" fmla="*/ 1465388 h 1465388"/>
                  <a:gd name="connsiteX3" fmla="*/ 0 w 1465388"/>
                  <a:gd name="connsiteY3" fmla="*/ 1465388 h 1465388"/>
                  <a:gd name="connsiteX4" fmla="*/ 0 w 1465388"/>
                  <a:gd name="connsiteY4" fmla="*/ 0 h 1465388"/>
                  <a:gd name="connsiteX0" fmla="*/ 314916 w 1925576"/>
                  <a:gd name="connsiteY0" fmla="*/ 342901 h 1914384"/>
                  <a:gd name="connsiteX1" fmla="*/ 1695482 w 1925576"/>
                  <a:gd name="connsiteY1" fmla="*/ 224498 h 1914384"/>
                  <a:gd name="connsiteX2" fmla="*/ 1695482 w 1925576"/>
                  <a:gd name="connsiteY2" fmla="*/ 1689886 h 1914384"/>
                  <a:gd name="connsiteX3" fmla="*/ 230094 w 1925576"/>
                  <a:gd name="connsiteY3" fmla="*/ 1689886 h 1914384"/>
                  <a:gd name="connsiteX4" fmla="*/ 314916 w 1925576"/>
                  <a:gd name="connsiteY4" fmla="*/ 342901 h 1914384"/>
                  <a:gd name="connsiteX0" fmla="*/ 314916 w 1925576"/>
                  <a:gd name="connsiteY0" fmla="*/ 342901 h 1689886"/>
                  <a:gd name="connsiteX1" fmla="*/ 1695482 w 1925576"/>
                  <a:gd name="connsiteY1" fmla="*/ 224498 h 1689886"/>
                  <a:gd name="connsiteX2" fmla="*/ 1695482 w 1925576"/>
                  <a:gd name="connsiteY2" fmla="*/ 1689886 h 1689886"/>
                  <a:gd name="connsiteX3" fmla="*/ 230094 w 1925576"/>
                  <a:gd name="connsiteY3" fmla="*/ 1689886 h 1689886"/>
                  <a:gd name="connsiteX4" fmla="*/ 314916 w 1925576"/>
                  <a:gd name="connsiteY4" fmla="*/ 342901 h 1689886"/>
                  <a:gd name="connsiteX0" fmla="*/ 84822 w 1695482"/>
                  <a:gd name="connsiteY0" fmla="*/ 342901 h 1689886"/>
                  <a:gd name="connsiteX1" fmla="*/ 1465388 w 1695482"/>
                  <a:gd name="connsiteY1" fmla="*/ 224498 h 1689886"/>
                  <a:gd name="connsiteX2" fmla="*/ 1465388 w 1695482"/>
                  <a:gd name="connsiteY2" fmla="*/ 1689886 h 1689886"/>
                  <a:gd name="connsiteX3" fmla="*/ 0 w 1695482"/>
                  <a:gd name="connsiteY3" fmla="*/ 1689886 h 1689886"/>
                  <a:gd name="connsiteX4" fmla="*/ 84822 w 1695482"/>
                  <a:gd name="connsiteY4" fmla="*/ 342901 h 1689886"/>
                  <a:gd name="connsiteX0" fmla="*/ 84822 w 1695482"/>
                  <a:gd name="connsiteY0" fmla="*/ 118403 h 1465388"/>
                  <a:gd name="connsiteX1" fmla="*/ 1465388 w 1695482"/>
                  <a:gd name="connsiteY1" fmla="*/ 0 h 1465388"/>
                  <a:gd name="connsiteX2" fmla="*/ 1465388 w 1695482"/>
                  <a:gd name="connsiteY2" fmla="*/ 1465388 h 1465388"/>
                  <a:gd name="connsiteX3" fmla="*/ 0 w 1695482"/>
                  <a:gd name="connsiteY3" fmla="*/ 1465388 h 1465388"/>
                  <a:gd name="connsiteX4" fmla="*/ 84822 w 1695482"/>
                  <a:gd name="connsiteY4" fmla="*/ 118403 h 1465388"/>
                  <a:gd name="connsiteX0" fmla="*/ 84822 w 1465388"/>
                  <a:gd name="connsiteY0" fmla="*/ 118403 h 1465388"/>
                  <a:gd name="connsiteX1" fmla="*/ 1465388 w 1465388"/>
                  <a:gd name="connsiteY1" fmla="*/ 0 h 1465388"/>
                  <a:gd name="connsiteX2" fmla="*/ 1465388 w 1465388"/>
                  <a:gd name="connsiteY2" fmla="*/ 1465388 h 1465388"/>
                  <a:gd name="connsiteX3" fmla="*/ 0 w 1465388"/>
                  <a:gd name="connsiteY3" fmla="*/ 1465388 h 1465388"/>
                  <a:gd name="connsiteX4" fmla="*/ 84822 w 1465388"/>
                  <a:gd name="connsiteY4" fmla="*/ 118403 h 1465388"/>
                  <a:gd name="connsiteX0" fmla="*/ 84822 w 1465388"/>
                  <a:gd name="connsiteY0" fmla="*/ 0 h 1346985"/>
                  <a:gd name="connsiteX1" fmla="*/ 1292302 w 1465388"/>
                  <a:gd name="connsiteY1" fmla="*/ 8206 h 1346985"/>
                  <a:gd name="connsiteX2" fmla="*/ 1465388 w 1465388"/>
                  <a:gd name="connsiteY2" fmla="*/ 1346985 h 1346985"/>
                  <a:gd name="connsiteX3" fmla="*/ 0 w 1465388"/>
                  <a:gd name="connsiteY3" fmla="*/ 1346985 h 1346985"/>
                  <a:gd name="connsiteX4" fmla="*/ 84822 w 1465388"/>
                  <a:gd name="connsiteY4" fmla="*/ 0 h 1346985"/>
                  <a:gd name="connsiteX0" fmla="*/ 84822 w 1441576"/>
                  <a:gd name="connsiteY0" fmla="*/ 0 h 1346985"/>
                  <a:gd name="connsiteX1" fmla="*/ 1292302 w 1441576"/>
                  <a:gd name="connsiteY1" fmla="*/ 8206 h 1346985"/>
                  <a:gd name="connsiteX2" fmla="*/ 1441576 w 1441576"/>
                  <a:gd name="connsiteY2" fmla="*/ 1339728 h 1346985"/>
                  <a:gd name="connsiteX3" fmla="*/ 0 w 1441576"/>
                  <a:gd name="connsiteY3" fmla="*/ 1346985 h 1346985"/>
                  <a:gd name="connsiteX4" fmla="*/ 84822 w 1441576"/>
                  <a:gd name="connsiteY4" fmla="*/ 0 h 1346985"/>
                  <a:gd name="connsiteX0" fmla="*/ 140839 w 1441576"/>
                  <a:gd name="connsiteY0" fmla="*/ 0 h 1401414"/>
                  <a:gd name="connsiteX1" fmla="*/ 1292302 w 1441576"/>
                  <a:gd name="connsiteY1" fmla="*/ 62635 h 1401414"/>
                  <a:gd name="connsiteX2" fmla="*/ 1441576 w 1441576"/>
                  <a:gd name="connsiteY2" fmla="*/ 1394157 h 1401414"/>
                  <a:gd name="connsiteX3" fmla="*/ 0 w 1441576"/>
                  <a:gd name="connsiteY3" fmla="*/ 1401414 h 1401414"/>
                  <a:gd name="connsiteX4" fmla="*/ 140839 w 1441576"/>
                  <a:gd name="connsiteY4" fmla="*/ 0 h 1401414"/>
                  <a:gd name="connsiteX0" fmla="*/ 140839 w 1410507"/>
                  <a:gd name="connsiteY0" fmla="*/ 0 h 1401414"/>
                  <a:gd name="connsiteX1" fmla="*/ 1292302 w 1410507"/>
                  <a:gd name="connsiteY1" fmla="*/ 62635 h 1401414"/>
                  <a:gd name="connsiteX2" fmla="*/ 1410507 w 1410507"/>
                  <a:gd name="connsiteY2" fmla="*/ 1361500 h 1401414"/>
                  <a:gd name="connsiteX3" fmla="*/ 0 w 1410507"/>
                  <a:gd name="connsiteY3" fmla="*/ 1401414 h 1401414"/>
                  <a:gd name="connsiteX4" fmla="*/ 140839 w 1410507"/>
                  <a:gd name="connsiteY4" fmla="*/ 0 h 1401414"/>
                  <a:gd name="connsiteX0" fmla="*/ 40827 w 1410507"/>
                  <a:gd name="connsiteY0" fmla="*/ 0 h 1401414"/>
                  <a:gd name="connsiteX1" fmla="*/ 1292302 w 1410507"/>
                  <a:gd name="connsiteY1" fmla="*/ 62635 h 1401414"/>
                  <a:gd name="connsiteX2" fmla="*/ 1410507 w 1410507"/>
                  <a:gd name="connsiteY2" fmla="*/ 1361500 h 1401414"/>
                  <a:gd name="connsiteX3" fmla="*/ 0 w 1410507"/>
                  <a:gd name="connsiteY3" fmla="*/ 1401414 h 1401414"/>
                  <a:gd name="connsiteX4" fmla="*/ 40827 w 1410507"/>
                  <a:gd name="connsiteY4" fmla="*/ 0 h 1401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507" h="1401414">
                    <a:moveTo>
                      <a:pt x="40827" y="0"/>
                    </a:moveTo>
                    <a:lnTo>
                      <a:pt x="1292302" y="62635"/>
                    </a:lnTo>
                    <a:lnTo>
                      <a:pt x="1410507" y="1361500"/>
                    </a:lnTo>
                    <a:lnTo>
                      <a:pt x="0" y="1401414"/>
                    </a:lnTo>
                    <a:lnTo>
                      <a:pt x="40827" y="0"/>
                    </a:lnTo>
                    <a:close/>
                  </a:path>
                </a:pathLst>
              </a:custGeom>
              <a:solidFill>
                <a:sysClr val="window" lastClr="FFFFFF"/>
              </a:solidFill>
              <a:ln w="25400" cap="flat" cmpd="sng" algn="ctr">
                <a:noFill/>
                <a:prstDash val="solid"/>
              </a:ln>
              <a:effectLst>
                <a:outerShdw blurRad="127000" dist="38100" dir="8100000" algn="tr" rotWithShape="0">
                  <a:prstClr val="black">
                    <a:alpha val="58000"/>
                  </a:prstClr>
                </a:outerShdw>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4203" name="Rectangle 4202">
                <a:extLst>
                  <a:ext uri="{FF2B5EF4-FFF2-40B4-BE49-F238E27FC236}">
                    <a16:creationId xmlns:a16="http://schemas.microsoft.com/office/drawing/2014/main" id="{98AC4BAF-9EB8-8795-7635-F9BDD6EEAA77}"/>
                  </a:ext>
                </a:extLst>
              </p:cNvPr>
              <p:cNvSpPr/>
              <p:nvPr/>
            </p:nvSpPr>
            <p:spPr>
              <a:xfrm>
                <a:off x="2229711" y="1699844"/>
                <a:ext cx="1465388" cy="1465388"/>
              </a:xfrm>
              <a:prstGeom prst="rect">
                <a:avLst/>
              </a:prstGeom>
              <a:gradFill>
                <a:gsLst>
                  <a:gs pos="10000">
                    <a:sysClr val="window" lastClr="FFFFFF">
                      <a:lumMod val="95000"/>
                    </a:sysClr>
                  </a:gs>
                  <a:gs pos="0">
                    <a:sysClr val="window" lastClr="FFFFFF">
                      <a:lumMod val="95000"/>
                    </a:sysClr>
                  </a:gs>
                  <a:gs pos="100000">
                    <a:sysClr val="window" lastClr="FFFFFF">
                      <a:lumMod val="95000"/>
                    </a:sysClr>
                  </a:gs>
                </a:gsLst>
                <a:lin ang="8100000" scaled="1"/>
              </a:gra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4204" name="Rectangle 4203">
                <a:extLst>
                  <a:ext uri="{FF2B5EF4-FFF2-40B4-BE49-F238E27FC236}">
                    <a16:creationId xmlns:a16="http://schemas.microsoft.com/office/drawing/2014/main" id="{BCAA1CBA-4A6A-82F4-65B1-3C73D655B4BB}"/>
                  </a:ext>
                </a:extLst>
              </p:cNvPr>
              <p:cNvSpPr/>
              <p:nvPr/>
            </p:nvSpPr>
            <p:spPr>
              <a:xfrm>
                <a:off x="2455967" y="1926100"/>
                <a:ext cx="1012874" cy="1012874"/>
              </a:xfrm>
              <a:prstGeom prst="rect">
                <a:avLst/>
              </a:prstGeom>
              <a:solidFill>
                <a:srgbClr val="336666"/>
              </a:solidFill>
              <a:ln w="25400" cap="flat" cmpd="sng" algn="ctr">
                <a:noFill/>
                <a:prstDash val="solid"/>
              </a:ln>
              <a:effectLst>
                <a:innerShdw blurRad="63500" dist="38100" dir="18900000">
                  <a:prstClr val="black">
                    <a:alpha val="32000"/>
                  </a:prstClr>
                </a:innerShdw>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a:ea typeface="+mn-ea"/>
                    <a:cs typeface="Arial" pitchFamily="34" charset="0"/>
                  </a:rPr>
                  <a:t>01</a:t>
                </a:r>
              </a:p>
            </p:txBody>
          </p:sp>
        </p:grpSp>
        <p:grpSp>
          <p:nvGrpSpPr>
            <p:cNvPr id="4193" name="Group 4192">
              <a:extLst>
                <a:ext uri="{FF2B5EF4-FFF2-40B4-BE49-F238E27FC236}">
                  <a16:creationId xmlns:a16="http://schemas.microsoft.com/office/drawing/2014/main" id="{78333288-8ED3-06EA-4056-DE8E44CD4A8B}"/>
                </a:ext>
              </a:extLst>
            </p:cNvPr>
            <p:cNvGrpSpPr/>
            <p:nvPr/>
          </p:nvGrpSpPr>
          <p:grpSpPr>
            <a:xfrm flipH="1">
              <a:off x="2229710" y="1219200"/>
              <a:ext cx="6355001" cy="1465388"/>
              <a:chOff x="3854211" y="1699844"/>
              <a:chExt cx="6355001" cy="1465388"/>
            </a:xfrm>
          </p:grpSpPr>
          <p:sp>
            <p:nvSpPr>
              <p:cNvPr id="4197" name="Isosceles Triangle 14">
                <a:extLst>
                  <a:ext uri="{FF2B5EF4-FFF2-40B4-BE49-F238E27FC236}">
                    <a16:creationId xmlns:a16="http://schemas.microsoft.com/office/drawing/2014/main" id="{11E428E2-943C-7B93-3ECD-E953B2B6F012}"/>
                  </a:ext>
                </a:extLst>
              </p:cNvPr>
              <p:cNvSpPr/>
              <p:nvPr/>
            </p:nvSpPr>
            <p:spPr>
              <a:xfrm rot="16200000">
                <a:off x="3903183" y="2268691"/>
                <a:ext cx="258490" cy="309132"/>
              </a:xfrm>
              <a:prstGeom prst="triangle">
                <a:avLst/>
              </a:prstGeom>
              <a:solidFill>
                <a:sysClr val="window" lastClr="FFFFFF"/>
              </a:solidFill>
              <a:ln w="25400" cap="flat" cmpd="sng" algn="ctr">
                <a:noFill/>
                <a:prstDash val="solid"/>
              </a:ln>
              <a:effectLst>
                <a:outerShdw blurRad="127000" dist="38100" dir="8100000" algn="tr" rotWithShape="0">
                  <a:prstClr val="black">
                    <a:alpha val="58000"/>
                  </a:prstClr>
                </a:outerShdw>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4198" name="Freeform 4197">
                <a:extLst>
                  <a:ext uri="{FF2B5EF4-FFF2-40B4-BE49-F238E27FC236}">
                    <a16:creationId xmlns:a16="http://schemas.microsoft.com/office/drawing/2014/main" id="{A575CDF2-6EA1-FF00-BEFB-441EA8791323}"/>
                  </a:ext>
                </a:extLst>
              </p:cNvPr>
              <p:cNvSpPr/>
              <p:nvPr/>
            </p:nvSpPr>
            <p:spPr>
              <a:xfrm flipH="1">
                <a:off x="4252980" y="1760735"/>
                <a:ext cx="5951836" cy="1391758"/>
              </a:xfrm>
              <a:custGeom>
                <a:avLst/>
                <a:gdLst>
                  <a:gd name="connsiteX0" fmla="*/ 0 w 6109255"/>
                  <a:gd name="connsiteY0" fmla="*/ 0 h 1465388"/>
                  <a:gd name="connsiteX1" fmla="*/ 6109255 w 6109255"/>
                  <a:gd name="connsiteY1" fmla="*/ 0 h 1465388"/>
                  <a:gd name="connsiteX2" fmla="*/ 6109255 w 6109255"/>
                  <a:gd name="connsiteY2" fmla="*/ 1465388 h 1465388"/>
                  <a:gd name="connsiteX3" fmla="*/ 0 w 6109255"/>
                  <a:gd name="connsiteY3" fmla="*/ 1465388 h 1465388"/>
                  <a:gd name="connsiteX4" fmla="*/ 0 w 6109255"/>
                  <a:gd name="connsiteY4" fmla="*/ 0 h 1465388"/>
                  <a:gd name="connsiteX0" fmla="*/ 177434 w 6109255"/>
                  <a:gd name="connsiteY0" fmla="*/ 160606 h 1465388"/>
                  <a:gd name="connsiteX1" fmla="*/ 6109255 w 6109255"/>
                  <a:gd name="connsiteY1" fmla="*/ 0 h 1465388"/>
                  <a:gd name="connsiteX2" fmla="*/ 6109255 w 6109255"/>
                  <a:gd name="connsiteY2" fmla="*/ 1465388 h 1465388"/>
                  <a:gd name="connsiteX3" fmla="*/ 0 w 6109255"/>
                  <a:gd name="connsiteY3" fmla="*/ 1465388 h 1465388"/>
                  <a:gd name="connsiteX4" fmla="*/ 177434 w 6109255"/>
                  <a:gd name="connsiteY4" fmla="*/ 160606 h 1465388"/>
                  <a:gd name="connsiteX0" fmla="*/ 177434 w 6109255"/>
                  <a:gd name="connsiteY0" fmla="*/ 0 h 1304782"/>
                  <a:gd name="connsiteX1" fmla="*/ 5817766 w 6109255"/>
                  <a:gd name="connsiteY1" fmla="*/ 70339 h 1304782"/>
                  <a:gd name="connsiteX2" fmla="*/ 6109255 w 6109255"/>
                  <a:gd name="connsiteY2" fmla="*/ 1304782 h 1304782"/>
                  <a:gd name="connsiteX3" fmla="*/ 0 w 6109255"/>
                  <a:gd name="connsiteY3" fmla="*/ 1304782 h 1304782"/>
                  <a:gd name="connsiteX4" fmla="*/ 177434 w 6109255"/>
                  <a:gd name="connsiteY4" fmla="*/ 0 h 1304782"/>
                  <a:gd name="connsiteX0" fmla="*/ 177434 w 6109255"/>
                  <a:gd name="connsiteY0" fmla="*/ 11723 h 1316505"/>
                  <a:gd name="connsiteX1" fmla="*/ 5825216 w 6109255"/>
                  <a:gd name="connsiteY1" fmla="*/ 0 h 1316505"/>
                  <a:gd name="connsiteX2" fmla="*/ 6109255 w 6109255"/>
                  <a:gd name="connsiteY2" fmla="*/ 1316505 h 1316505"/>
                  <a:gd name="connsiteX3" fmla="*/ 0 w 6109255"/>
                  <a:gd name="connsiteY3" fmla="*/ 1316505 h 1316505"/>
                  <a:gd name="connsiteX4" fmla="*/ 177434 w 6109255"/>
                  <a:gd name="connsiteY4" fmla="*/ 11723 h 1316505"/>
                  <a:gd name="connsiteX0" fmla="*/ 177434 w 6003013"/>
                  <a:gd name="connsiteY0" fmla="*/ 11723 h 1317943"/>
                  <a:gd name="connsiteX1" fmla="*/ 5825216 w 6003013"/>
                  <a:gd name="connsiteY1" fmla="*/ 0 h 1317943"/>
                  <a:gd name="connsiteX2" fmla="*/ 6003013 w 6003013"/>
                  <a:gd name="connsiteY2" fmla="*/ 1317943 h 1317943"/>
                  <a:gd name="connsiteX3" fmla="*/ 0 w 6003013"/>
                  <a:gd name="connsiteY3" fmla="*/ 1316505 h 1317943"/>
                  <a:gd name="connsiteX4" fmla="*/ 177434 w 6003013"/>
                  <a:gd name="connsiteY4" fmla="*/ 11723 h 1317943"/>
                  <a:gd name="connsiteX0" fmla="*/ 177434 w 5998739"/>
                  <a:gd name="connsiteY0" fmla="*/ 11723 h 1316505"/>
                  <a:gd name="connsiteX1" fmla="*/ 5825216 w 5998739"/>
                  <a:gd name="connsiteY1" fmla="*/ 0 h 1316505"/>
                  <a:gd name="connsiteX2" fmla="*/ 5998739 w 5998739"/>
                  <a:gd name="connsiteY2" fmla="*/ 1273563 h 1316505"/>
                  <a:gd name="connsiteX3" fmla="*/ 0 w 5998739"/>
                  <a:gd name="connsiteY3" fmla="*/ 1316505 h 1316505"/>
                  <a:gd name="connsiteX4" fmla="*/ 177434 w 5998739"/>
                  <a:gd name="connsiteY4" fmla="*/ 11723 h 1316505"/>
                  <a:gd name="connsiteX0" fmla="*/ 177434 w 5951836"/>
                  <a:gd name="connsiteY0" fmla="*/ 11723 h 1316505"/>
                  <a:gd name="connsiteX1" fmla="*/ 5825216 w 5951836"/>
                  <a:gd name="connsiteY1" fmla="*/ 0 h 1316505"/>
                  <a:gd name="connsiteX2" fmla="*/ 5951836 w 5951836"/>
                  <a:gd name="connsiteY2" fmla="*/ 1259708 h 1316505"/>
                  <a:gd name="connsiteX3" fmla="*/ 0 w 5951836"/>
                  <a:gd name="connsiteY3" fmla="*/ 1316505 h 1316505"/>
                  <a:gd name="connsiteX4" fmla="*/ 177434 w 5951836"/>
                  <a:gd name="connsiteY4" fmla="*/ 11723 h 1316505"/>
                  <a:gd name="connsiteX0" fmla="*/ 137458 w 5951836"/>
                  <a:gd name="connsiteY0" fmla="*/ 0 h 1332491"/>
                  <a:gd name="connsiteX1" fmla="*/ 5825216 w 5951836"/>
                  <a:gd name="connsiteY1" fmla="*/ 15986 h 1332491"/>
                  <a:gd name="connsiteX2" fmla="*/ 5951836 w 5951836"/>
                  <a:gd name="connsiteY2" fmla="*/ 1275694 h 1332491"/>
                  <a:gd name="connsiteX3" fmla="*/ 0 w 5951836"/>
                  <a:gd name="connsiteY3" fmla="*/ 1332491 h 1332491"/>
                  <a:gd name="connsiteX4" fmla="*/ 137458 w 5951836"/>
                  <a:gd name="connsiteY4" fmla="*/ 0 h 1332491"/>
                  <a:gd name="connsiteX0" fmla="*/ 37446 w 5951836"/>
                  <a:gd name="connsiteY0" fmla="*/ 0 h 1391758"/>
                  <a:gd name="connsiteX1" fmla="*/ 5825216 w 5951836"/>
                  <a:gd name="connsiteY1" fmla="*/ 75253 h 1391758"/>
                  <a:gd name="connsiteX2" fmla="*/ 5951836 w 5951836"/>
                  <a:gd name="connsiteY2" fmla="*/ 1334961 h 1391758"/>
                  <a:gd name="connsiteX3" fmla="*/ 0 w 5951836"/>
                  <a:gd name="connsiteY3" fmla="*/ 1391758 h 1391758"/>
                  <a:gd name="connsiteX4" fmla="*/ 37446 w 5951836"/>
                  <a:gd name="connsiteY4" fmla="*/ 0 h 1391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1836" h="1391758">
                    <a:moveTo>
                      <a:pt x="37446" y="0"/>
                    </a:moveTo>
                    <a:lnTo>
                      <a:pt x="5825216" y="75253"/>
                    </a:lnTo>
                    <a:lnTo>
                      <a:pt x="5951836" y="1334961"/>
                    </a:lnTo>
                    <a:lnTo>
                      <a:pt x="0" y="1391758"/>
                    </a:lnTo>
                    <a:lnTo>
                      <a:pt x="37446" y="0"/>
                    </a:lnTo>
                    <a:close/>
                  </a:path>
                </a:pathLst>
              </a:custGeom>
              <a:solidFill>
                <a:sysClr val="window" lastClr="FFFFFF"/>
              </a:solidFill>
              <a:ln w="25400" cap="flat" cmpd="sng" algn="ctr">
                <a:noFill/>
                <a:prstDash val="solid"/>
              </a:ln>
              <a:effectLst>
                <a:outerShdw blurRad="127000" dist="38100" dir="8100000" algn="tr" rotWithShape="0">
                  <a:prstClr val="black">
                    <a:alpha val="58000"/>
                  </a:prstClr>
                </a:outerShdw>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grpSp>
            <p:nvGrpSpPr>
              <p:cNvPr id="4199" name="Group 4198">
                <a:extLst>
                  <a:ext uri="{FF2B5EF4-FFF2-40B4-BE49-F238E27FC236}">
                    <a16:creationId xmlns:a16="http://schemas.microsoft.com/office/drawing/2014/main" id="{574D5235-B437-2958-DE3E-62A113504E4B}"/>
                  </a:ext>
                </a:extLst>
              </p:cNvPr>
              <p:cNvGrpSpPr/>
              <p:nvPr/>
            </p:nvGrpSpPr>
            <p:grpSpPr>
              <a:xfrm>
                <a:off x="3854211" y="1699844"/>
                <a:ext cx="6355001" cy="1465388"/>
                <a:chOff x="3854211" y="1699844"/>
                <a:chExt cx="6355001" cy="1465388"/>
              </a:xfrm>
              <a:gradFill>
                <a:gsLst>
                  <a:gs pos="10000">
                    <a:sysClr val="window" lastClr="FFFFFF">
                      <a:lumMod val="95000"/>
                    </a:sysClr>
                  </a:gs>
                  <a:gs pos="0">
                    <a:sysClr val="window" lastClr="FFFFFF">
                      <a:lumMod val="95000"/>
                    </a:sysClr>
                  </a:gs>
                  <a:gs pos="100000">
                    <a:sysClr val="window" lastClr="FFFFFF">
                      <a:lumMod val="95000"/>
                    </a:sysClr>
                  </a:gs>
                </a:gsLst>
                <a:lin ang="8100000" scaled="1"/>
              </a:gradFill>
            </p:grpSpPr>
            <p:sp>
              <p:nvSpPr>
                <p:cNvPr id="4200" name="Rectangle 4199">
                  <a:extLst>
                    <a:ext uri="{FF2B5EF4-FFF2-40B4-BE49-F238E27FC236}">
                      <a16:creationId xmlns:a16="http://schemas.microsoft.com/office/drawing/2014/main" id="{EDA0AE8F-3540-7672-CFB8-5B466B002809}"/>
                    </a:ext>
                  </a:extLst>
                </p:cNvPr>
                <p:cNvSpPr/>
                <p:nvPr/>
              </p:nvSpPr>
              <p:spPr>
                <a:xfrm>
                  <a:off x="4099957" y="1699844"/>
                  <a:ext cx="6109255" cy="1465388"/>
                </a:xfrm>
                <a:prstGeom prst="rect">
                  <a:avLst/>
                </a:prstGeom>
                <a:grp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4201" name="Isosceles Triangle 12">
                  <a:extLst>
                    <a:ext uri="{FF2B5EF4-FFF2-40B4-BE49-F238E27FC236}">
                      <a16:creationId xmlns:a16="http://schemas.microsoft.com/office/drawing/2014/main" id="{894FDB96-EFD9-88E1-6F20-ECE12D25507E}"/>
                    </a:ext>
                  </a:extLst>
                </p:cNvPr>
                <p:cNvSpPr/>
                <p:nvPr/>
              </p:nvSpPr>
              <p:spPr>
                <a:xfrm rot="16200000">
                  <a:off x="3822680" y="2225335"/>
                  <a:ext cx="457200" cy="394138"/>
                </a:xfrm>
                <a:prstGeom prst="triangle">
                  <a:avLst/>
                </a:prstGeom>
                <a:grp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grpSp>
        </p:grpSp>
        <p:grpSp>
          <p:nvGrpSpPr>
            <p:cNvPr id="4194" name="Group 4193">
              <a:extLst>
                <a:ext uri="{FF2B5EF4-FFF2-40B4-BE49-F238E27FC236}">
                  <a16:creationId xmlns:a16="http://schemas.microsoft.com/office/drawing/2014/main" id="{89CE824F-E824-231B-0F63-E862DF58C74F}"/>
                </a:ext>
              </a:extLst>
            </p:cNvPr>
            <p:cNvGrpSpPr/>
            <p:nvPr/>
          </p:nvGrpSpPr>
          <p:grpSpPr>
            <a:xfrm>
              <a:off x="2473823" y="1403640"/>
              <a:ext cx="5486400" cy="984885"/>
              <a:chOff x="7237412" y="1702725"/>
              <a:chExt cx="5486400" cy="984885"/>
            </a:xfrm>
          </p:grpSpPr>
          <p:sp>
            <p:nvSpPr>
              <p:cNvPr id="4195" name="TextBox 4194">
                <a:extLst>
                  <a:ext uri="{FF2B5EF4-FFF2-40B4-BE49-F238E27FC236}">
                    <a16:creationId xmlns:a16="http://schemas.microsoft.com/office/drawing/2014/main" id="{CD837630-E9A9-385D-6AA0-5D1867F69F1B}"/>
                  </a:ext>
                </a:extLst>
              </p:cNvPr>
              <p:cNvSpPr txBox="1"/>
              <p:nvPr/>
            </p:nvSpPr>
            <p:spPr>
              <a:xfrm flipH="1">
                <a:off x="7237412" y="2102835"/>
                <a:ext cx="5486400" cy="584775"/>
              </a:xfrm>
              <a:prstGeom prst="rect">
                <a:avLst/>
              </a:prstGeom>
              <a:noFill/>
            </p:spPr>
            <p:txBody>
              <a:bodyPr wrap="squar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lang="en-US" sz="1600" dirty="0">
                    <a:solidFill>
                      <a:srgbClr val="3F3F3F"/>
                    </a:solidFill>
                  </a:rPr>
                  <a:t>What insights can we get from 311 complaints to understand housing trends and rent in NYC?</a:t>
                </a:r>
                <a:endParaRPr kumimoji="0" lang="en-US" sz="16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4196" name="TextBox 4195">
                <a:extLst>
                  <a:ext uri="{FF2B5EF4-FFF2-40B4-BE49-F238E27FC236}">
                    <a16:creationId xmlns:a16="http://schemas.microsoft.com/office/drawing/2014/main" id="{0CD38DB2-6E4C-6677-65FB-0144323B9B2C}"/>
                  </a:ext>
                </a:extLst>
              </p:cNvPr>
              <p:cNvSpPr txBox="1"/>
              <p:nvPr/>
            </p:nvSpPr>
            <p:spPr>
              <a:xfrm>
                <a:off x="7237412" y="1702725"/>
                <a:ext cx="5410200" cy="430887"/>
              </a:xfrm>
              <a:prstGeom prst="rect">
                <a:avLst/>
              </a:prstGeom>
              <a:noFill/>
            </p:spPr>
            <p:txBody>
              <a:bodyPr wrap="squar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lang="en-US" sz="2200" kern="1200" dirty="0">
                    <a:solidFill>
                      <a:prstClr val="black">
                        <a:lumMod val="75000"/>
                        <a:lumOff val="25000"/>
                      </a:prstClr>
                    </a:solidFill>
                    <a:latin typeface="Arial" pitchFamily="34" charset="0"/>
                    <a:ea typeface="+mn-ea"/>
                    <a:cs typeface="Arial" pitchFamily="34" charset="0"/>
                  </a:rPr>
                  <a:t>Problem Statement</a:t>
                </a:r>
                <a:endParaRPr kumimoji="0" lang="en-US" sz="2200" b="0" i="0" u="none" strike="noStrike" kern="1200" cap="none" spc="0" normalizeH="0" baseline="0" noProof="0" dirty="0">
                  <a:ln>
                    <a:noFill/>
                  </a:ln>
                  <a:solidFill>
                    <a:prstClr val="black">
                      <a:lumMod val="75000"/>
                      <a:lumOff val="25000"/>
                    </a:prstClr>
                  </a:solidFill>
                  <a:effectLst/>
                  <a:uLnTx/>
                  <a:uFillTx/>
                  <a:latin typeface="Arial" pitchFamily="34" charset="0"/>
                  <a:ea typeface="+mn-ea"/>
                  <a:cs typeface="Arial" pitchFamily="34" charset="0"/>
                </a:endParaRPr>
              </a:p>
            </p:txBody>
          </p:sp>
        </p:grpSp>
      </p:grpSp>
      <p:sp>
        <p:nvSpPr>
          <p:cNvPr id="4205" name="Freeform 679">
            <a:extLst>
              <a:ext uri="{FF2B5EF4-FFF2-40B4-BE49-F238E27FC236}">
                <a16:creationId xmlns:a16="http://schemas.microsoft.com/office/drawing/2014/main" id="{13DDCE81-4F33-AF30-6301-5B60344696E3}"/>
              </a:ext>
            </a:extLst>
          </p:cNvPr>
          <p:cNvSpPr>
            <a:spLocks noEditPoints="1"/>
          </p:cNvSpPr>
          <p:nvPr/>
        </p:nvSpPr>
        <p:spPr bwMode="auto">
          <a:xfrm>
            <a:off x="7356764" y="1644884"/>
            <a:ext cx="604708" cy="596232"/>
          </a:xfrm>
          <a:custGeom>
            <a:avLst/>
            <a:gdLst/>
            <a:ahLst/>
            <a:cxnLst>
              <a:cxn ang="0">
                <a:pos x="1031" y="528"/>
              </a:cxn>
              <a:cxn ang="0">
                <a:pos x="771" y="680"/>
              </a:cxn>
              <a:cxn ang="0">
                <a:pos x="595" y="923"/>
              </a:cxn>
              <a:cxn ang="0">
                <a:pos x="530" y="1226"/>
              </a:cxn>
              <a:cxn ang="0">
                <a:pos x="595" y="1529"/>
              </a:cxn>
              <a:cxn ang="0">
                <a:pos x="771" y="1770"/>
              </a:cxn>
              <a:cxn ang="0">
                <a:pos x="1031" y="1922"/>
              </a:cxn>
              <a:cxn ang="0">
                <a:pos x="1343" y="1954"/>
              </a:cxn>
              <a:cxn ang="0">
                <a:pos x="1634" y="1859"/>
              </a:cxn>
              <a:cxn ang="0">
                <a:pos x="1857" y="1659"/>
              </a:cxn>
              <a:cxn ang="0">
                <a:pos x="1980" y="1384"/>
              </a:cxn>
              <a:cxn ang="0">
                <a:pos x="1980" y="1068"/>
              </a:cxn>
              <a:cxn ang="0">
                <a:pos x="1857" y="793"/>
              </a:cxn>
              <a:cxn ang="0">
                <a:pos x="1634" y="592"/>
              </a:cxn>
              <a:cxn ang="0">
                <a:pos x="1343" y="496"/>
              </a:cxn>
              <a:cxn ang="0">
                <a:pos x="1433" y="3"/>
              </a:cxn>
              <a:cxn ang="0">
                <a:pos x="1541" y="306"/>
              </a:cxn>
              <a:cxn ang="0">
                <a:pos x="1892" y="174"/>
              </a:cxn>
              <a:cxn ang="0">
                <a:pos x="2181" y="408"/>
              </a:cxn>
              <a:cxn ang="0">
                <a:pos x="2019" y="643"/>
              </a:cxn>
              <a:cxn ang="0">
                <a:pos x="2416" y="835"/>
              </a:cxn>
              <a:cxn ang="0">
                <a:pos x="2433" y="844"/>
              </a:cxn>
              <a:cxn ang="0">
                <a:pos x="2495" y="1206"/>
              </a:cxn>
              <a:cxn ang="0">
                <a:pos x="2217" y="1279"/>
              </a:cxn>
              <a:cxn ang="0">
                <a:pos x="2401" y="1681"/>
              </a:cxn>
              <a:cxn ang="0">
                <a:pos x="2407" y="1704"/>
              </a:cxn>
              <a:cxn ang="0">
                <a:pos x="2218" y="2016"/>
              </a:cxn>
              <a:cxn ang="0">
                <a:pos x="1900" y="1948"/>
              </a:cxn>
              <a:cxn ang="0">
                <a:pos x="1847" y="2322"/>
              </a:cxn>
              <a:cxn ang="0">
                <a:pos x="1837" y="2340"/>
              </a:cxn>
              <a:cxn ang="0">
                <a:pos x="1490" y="2459"/>
              </a:cxn>
              <a:cxn ang="0">
                <a:pos x="1249" y="2200"/>
              </a:cxn>
              <a:cxn ang="0">
                <a:pos x="1006" y="2459"/>
              </a:cxn>
              <a:cxn ang="0">
                <a:pos x="660" y="2340"/>
              </a:cxn>
              <a:cxn ang="0">
                <a:pos x="649" y="2322"/>
              </a:cxn>
              <a:cxn ang="0">
                <a:pos x="597" y="1948"/>
              </a:cxn>
              <a:cxn ang="0">
                <a:pos x="278" y="2016"/>
              </a:cxn>
              <a:cxn ang="0">
                <a:pos x="90" y="1704"/>
              </a:cxn>
              <a:cxn ang="0">
                <a:pos x="96" y="1681"/>
              </a:cxn>
              <a:cxn ang="0">
                <a:pos x="280" y="1279"/>
              </a:cxn>
              <a:cxn ang="0">
                <a:pos x="2" y="1206"/>
              </a:cxn>
              <a:cxn ang="0">
                <a:pos x="63" y="844"/>
              </a:cxn>
              <a:cxn ang="0">
                <a:pos x="80" y="835"/>
              </a:cxn>
              <a:cxn ang="0">
                <a:pos x="478" y="643"/>
              </a:cxn>
              <a:cxn ang="0">
                <a:pos x="315" y="408"/>
              </a:cxn>
              <a:cxn ang="0">
                <a:pos x="604" y="174"/>
              </a:cxn>
              <a:cxn ang="0">
                <a:pos x="914" y="320"/>
              </a:cxn>
              <a:cxn ang="0">
                <a:pos x="1059" y="7"/>
              </a:cxn>
            </a:cxnLst>
            <a:rect l="0" t="0" r="r" b="b"/>
            <a:pathLst>
              <a:path w="2497" h="2462">
                <a:moveTo>
                  <a:pt x="1263" y="491"/>
                </a:moveTo>
                <a:lnTo>
                  <a:pt x="1183" y="496"/>
                </a:lnTo>
                <a:lnTo>
                  <a:pt x="1105" y="508"/>
                </a:lnTo>
                <a:lnTo>
                  <a:pt x="1031" y="528"/>
                </a:lnTo>
                <a:lnTo>
                  <a:pt x="960" y="556"/>
                </a:lnTo>
                <a:lnTo>
                  <a:pt x="894" y="592"/>
                </a:lnTo>
                <a:lnTo>
                  <a:pt x="830" y="634"/>
                </a:lnTo>
                <a:lnTo>
                  <a:pt x="771" y="680"/>
                </a:lnTo>
                <a:lnTo>
                  <a:pt x="719" y="734"/>
                </a:lnTo>
                <a:lnTo>
                  <a:pt x="671" y="793"/>
                </a:lnTo>
                <a:lnTo>
                  <a:pt x="631" y="855"/>
                </a:lnTo>
                <a:lnTo>
                  <a:pt x="595" y="923"/>
                </a:lnTo>
                <a:lnTo>
                  <a:pt x="567" y="994"/>
                </a:lnTo>
                <a:lnTo>
                  <a:pt x="547" y="1068"/>
                </a:lnTo>
                <a:lnTo>
                  <a:pt x="535" y="1146"/>
                </a:lnTo>
                <a:lnTo>
                  <a:pt x="530" y="1226"/>
                </a:lnTo>
                <a:lnTo>
                  <a:pt x="535" y="1306"/>
                </a:lnTo>
                <a:lnTo>
                  <a:pt x="547" y="1384"/>
                </a:lnTo>
                <a:lnTo>
                  <a:pt x="567" y="1458"/>
                </a:lnTo>
                <a:lnTo>
                  <a:pt x="595" y="1529"/>
                </a:lnTo>
                <a:lnTo>
                  <a:pt x="631" y="1596"/>
                </a:lnTo>
                <a:lnTo>
                  <a:pt x="671" y="1659"/>
                </a:lnTo>
                <a:lnTo>
                  <a:pt x="719" y="1718"/>
                </a:lnTo>
                <a:lnTo>
                  <a:pt x="771" y="1770"/>
                </a:lnTo>
                <a:lnTo>
                  <a:pt x="830" y="1818"/>
                </a:lnTo>
                <a:lnTo>
                  <a:pt x="894" y="1859"/>
                </a:lnTo>
                <a:lnTo>
                  <a:pt x="960" y="1894"/>
                </a:lnTo>
                <a:lnTo>
                  <a:pt x="1031" y="1922"/>
                </a:lnTo>
                <a:lnTo>
                  <a:pt x="1105" y="1942"/>
                </a:lnTo>
                <a:lnTo>
                  <a:pt x="1183" y="1954"/>
                </a:lnTo>
                <a:lnTo>
                  <a:pt x="1263" y="1959"/>
                </a:lnTo>
                <a:lnTo>
                  <a:pt x="1343" y="1954"/>
                </a:lnTo>
                <a:lnTo>
                  <a:pt x="1421" y="1942"/>
                </a:lnTo>
                <a:lnTo>
                  <a:pt x="1495" y="1922"/>
                </a:lnTo>
                <a:lnTo>
                  <a:pt x="1566" y="1894"/>
                </a:lnTo>
                <a:lnTo>
                  <a:pt x="1634" y="1859"/>
                </a:lnTo>
                <a:lnTo>
                  <a:pt x="1697" y="1818"/>
                </a:lnTo>
                <a:lnTo>
                  <a:pt x="1756" y="1770"/>
                </a:lnTo>
                <a:lnTo>
                  <a:pt x="1809" y="1718"/>
                </a:lnTo>
                <a:lnTo>
                  <a:pt x="1857" y="1659"/>
                </a:lnTo>
                <a:lnTo>
                  <a:pt x="1897" y="1596"/>
                </a:lnTo>
                <a:lnTo>
                  <a:pt x="1932" y="1529"/>
                </a:lnTo>
                <a:lnTo>
                  <a:pt x="1960" y="1458"/>
                </a:lnTo>
                <a:lnTo>
                  <a:pt x="1980" y="1384"/>
                </a:lnTo>
                <a:lnTo>
                  <a:pt x="1993" y="1306"/>
                </a:lnTo>
                <a:lnTo>
                  <a:pt x="1997" y="1226"/>
                </a:lnTo>
                <a:lnTo>
                  <a:pt x="1993" y="1146"/>
                </a:lnTo>
                <a:lnTo>
                  <a:pt x="1980" y="1068"/>
                </a:lnTo>
                <a:lnTo>
                  <a:pt x="1960" y="994"/>
                </a:lnTo>
                <a:lnTo>
                  <a:pt x="1932" y="923"/>
                </a:lnTo>
                <a:lnTo>
                  <a:pt x="1897" y="855"/>
                </a:lnTo>
                <a:lnTo>
                  <a:pt x="1857" y="793"/>
                </a:lnTo>
                <a:lnTo>
                  <a:pt x="1809" y="734"/>
                </a:lnTo>
                <a:lnTo>
                  <a:pt x="1756" y="680"/>
                </a:lnTo>
                <a:lnTo>
                  <a:pt x="1697" y="634"/>
                </a:lnTo>
                <a:lnTo>
                  <a:pt x="1634" y="592"/>
                </a:lnTo>
                <a:lnTo>
                  <a:pt x="1566" y="556"/>
                </a:lnTo>
                <a:lnTo>
                  <a:pt x="1495" y="528"/>
                </a:lnTo>
                <a:lnTo>
                  <a:pt x="1421" y="508"/>
                </a:lnTo>
                <a:lnTo>
                  <a:pt x="1343" y="496"/>
                </a:lnTo>
                <a:lnTo>
                  <a:pt x="1263" y="491"/>
                </a:lnTo>
                <a:close/>
                <a:moveTo>
                  <a:pt x="1073" y="0"/>
                </a:moveTo>
                <a:lnTo>
                  <a:pt x="1424" y="0"/>
                </a:lnTo>
                <a:lnTo>
                  <a:pt x="1433" y="3"/>
                </a:lnTo>
                <a:lnTo>
                  <a:pt x="1438" y="7"/>
                </a:lnTo>
                <a:lnTo>
                  <a:pt x="1441" y="17"/>
                </a:lnTo>
                <a:lnTo>
                  <a:pt x="1456" y="283"/>
                </a:lnTo>
                <a:lnTo>
                  <a:pt x="1541" y="306"/>
                </a:lnTo>
                <a:lnTo>
                  <a:pt x="1623" y="337"/>
                </a:lnTo>
                <a:lnTo>
                  <a:pt x="1702" y="374"/>
                </a:lnTo>
                <a:lnTo>
                  <a:pt x="1885" y="179"/>
                </a:lnTo>
                <a:lnTo>
                  <a:pt x="1892" y="174"/>
                </a:lnTo>
                <a:lnTo>
                  <a:pt x="1902" y="173"/>
                </a:lnTo>
                <a:lnTo>
                  <a:pt x="1909" y="177"/>
                </a:lnTo>
                <a:lnTo>
                  <a:pt x="2178" y="403"/>
                </a:lnTo>
                <a:lnTo>
                  <a:pt x="2181" y="408"/>
                </a:lnTo>
                <a:lnTo>
                  <a:pt x="2184" y="417"/>
                </a:lnTo>
                <a:lnTo>
                  <a:pt x="2183" y="422"/>
                </a:lnTo>
                <a:lnTo>
                  <a:pt x="2180" y="426"/>
                </a:lnTo>
                <a:lnTo>
                  <a:pt x="2019" y="643"/>
                </a:lnTo>
                <a:lnTo>
                  <a:pt x="2069" y="714"/>
                </a:lnTo>
                <a:lnTo>
                  <a:pt x="2112" y="788"/>
                </a:lnTo>
                <a:lnTo>
                  <a:pt x="2147" y="867"/>
                </a:lnTo>
                <a:lnTo>
                  <a:pt x="2416" y="835"/>
                </a:lnTo>
                <a:lnTo>
                  <a:pt x="2421" y="835"/>
                </a:lnTo>
                <a:lnTo>
                  <a:pt x="2427" y="836"/>
                </a:lnTo>
                <a:lnTo>
                  <a:pt x="2430" y="839"/>
                </a:lnTo>
                <a:lnTo>
                  <a:pt x="2433" y="844"/>
                </a:lnTo>
                <a:lnTo>
                  <a:pt x="2435" y="849"/>
                </a:lnTo>
                <a:lnTo>
                  <a:pt x="2497" y="1195"/>
                </a:lnTo>
                <a:lnTo>
                  <a:pt x="2497" y="1201"/>
                </a:lnTo>
                <a:lnTo>
                  <a:pt x="2495" y="1206"/>
                </a:lnTo>
                <a:lnTo>
                  <a:pt x="2492" y="1211"/>
                </a:lnTo>
                <a:lnTo>
                  <a:pt x="2487" y="1214"/>
                </a:lnTo>
                <a:lnTo>
                  <a:pt x="2483" y="1215"/>
                </a:lnTo>
                <a:lnTo>
                  <a:pt x="2217" y="1279"/>
                </a:lnTo>
                <a:lnTo>
                  <a:pt x="2209" y="1364"/>
                </a:lnTo>
                <a:lnTo>
                  <a:pt x="2194" y="1447"/>
                </a:lnTo>
                <a:lnTo>
                  <a:pt x="2171" y="1529"/>
                </a:lnTo>
                <a:lnTo>
                  <a:pt x="2401" y="1681"/>
                </a:lnTo>
                <a:lnTo>
                  <a:pt x="2406" y="1684"/>
                </a:lnTo>
                <a:lnTo>
                  <a:pt x="2409" y="1693"/>
                </a:lnTo>
                <a:lnTo>
                  <a:pt x="2409" y="1698"/>
                </a:lnTo>
                <a:lnTo>
                  <a:pt x="2407" y="1704"/>
                </a:lnTo>
                <a:lnTo>
                  <a:pt x="2231" y="2007"/>
                </a:lnTo>
                <a:lnTo>
                  <a:pt x="2228" y="2012"/>
                </a:lnTo>
                <a:lnTo>
                  <a:pt x="2223" y="2015"/>
                </a:lnTo>
                <a:lnTo>
                  <a:pt x="2218" y="2016"/>
                </a:lnTo>
                <a:lnTo>
                  <a:pt x="2214" y="2016"/>
                </a:lnTo>
                <a:lnTo>
                  <a:pt x="2208" y="2015"/>
                </a:lnTo>
                <a:lnTo>
                  <a:pt x="1960" y="1889"/>
                </a:lnTo>
                <a:lnTo>
                  <a:pt x="1900" y="1948"/>
                </a:lnTo>
                <a:lnTo>
                  <a:pt x="1837" y="2002"/>
                </a:lnTo>
                <a:lnTo>
                  <a:pt x="1767" y="2050"/>
                </a:lnTo>
                <a:lnTo>
                  <a:pt x="1846" y="2318"/>
                </a:lnTo>
                <a:lnTo>
                  <a:pt x="1847" y="2322"/>
                </a:lnTo>
                <a:lnTo>
                  <a:pt x="1847" y="2326"/>
                </a:lnTo>
                <a:lnTo>
                  <a:pt x="1844" y="2335"/>
                </a:lnTo>
                <a:lnTo>
                  <a:pt x="1841" y="2338"/>
                </a:lnTo>
                <a:lnTo>
                  <a:pt x="1837" y="2340"/>
                </a:lnTo>
                <a:lnTo>
                  <a:pt x="1506" y="2460"/>
                </a:lnTo>
                <a:lnTo>
                  <a:pt x="1501" y="2462"/>
                </a:lnTo>
                <a:lnTo>
                  <a:pt x="1495" y="2460"/>
                </a:lnTo>
                <a:lnTo>
                  <a:pt x="1490" y="2459"/>
                </a:lnTo>
                <a:lnTo>
                  <a:pt x="1484" y="2449"/>
                </a:lnTo>
                <a:lnTo>
                  <a:pt x="1373" y="2193"/>
                </a:lnTo>
                <a:lnTo>
                  <a:pt x="1311" y="2199"/>
                </a:lnTo>
                <a:lnTo>
                  <a:pt x="1249" y="2200"/>
                </a:lnTo>
                <a:lnTo>
                  <a:pt x="1186" y="2199"/>
                </a:lnTo>
                <a:lnTo>
                  <a:pt x="1124" y="2193"/>
                </a:lnTo>
                <a:lnTo>
                  <a:pt x="1013" y="2449"/>
                </a:lnTo>
                <a:lnTo>
                  <a:pt x="1006" y="2459"/>
                </a:lnTo>
                <a:lnTo>
                  <a:pt x="1002" y="2460"/>
                </a:lnTo>
                <a:lnTo>
                  <a:pt x="996" y="2462"/>
                </a:lnTo>
                <a:lnTo>
                  <a:pt x="991" y="2460"/>
                </a:lnTo>
                <a:lnTo>
                  <a:pt x="660" y="2340"/>
                </a:lnTo>
                <a:lnTo>
                  <a:pt x="656" y="2338"/>
                </a:lnTo>
                <a:lnTo>
                  <a:pt x="652" y="2335"/>
                </a:lnTo>
                <a:lnTo>
                  <a:pt x="649" y="2326"/>
                </a:lnTo>
                <a:lnTo>
                  <a:pt x="649" y="2322"/>
                </a:lnTo>
                <a:lnTo>
                  <a:pt x="651" y="2318"/>
                </a:lnTo>
                <a:lnTo>
                  <a:pt x="730" y="2050"/>
                </a:lnTo>
                <a:lnTo>
                  <a:pt x="660" y="2002"/>
                </a:lnTo>
                <a:lnTo>
                  <a:pt x="597" y="1948"/>
                </a:lnTo>
                <a:lnTo>
                  <a:pt x="536" y="1889"/>
                </a:lnTo>
                <a:lnTo>
                  <a:pt x="289" y="2015"/>
                </a:lnTo>
                <a:lnTo>
                  <a:pt x="283" y="2016"/>
                </a:lnTo>
                <a:lnTo>
                  <a:pt x="278" y="2016"/>
                </a:lnTo>
                <a:lnTo>
                  <a:pt x="274" y="2015"/>
                </a:lnTo>
                <a:lnTo>
                  <a:pt x="269" y="2012"/>
                </a:lnTo>
                <a:lnTo>
                  <a:pt x="266" y="2007"/>
                </a:lnTo>
                <a:lnTo>
                  <a:pt x="90" y="1704"/>
                </a:lnTo>
                <a:lnTo>
                  <a:pt x="88" y="1698"/>
                </a:lnTo>
                <a:lnTo>
                  <a:pt x="88" y="1693"/>
                </a:lnTo>
                <a:lnTo>
                  <a:pt x="91" y="1684"/>
                </a:lnTo>
                <a:lnTo>
                  <a:pt x="96" y="1681"/>
                </a:lnTo>
                <a:lnTo>
                  <a:pt x="326" y="1529"/>
                </a:lnTo>
                <a:lnTo>
                  <a:pt x="303" y="1447"/>
                </a:lnTo>
                <a:lnTo>
                  <a:pt x="288" y="1364"/>
                </a:lnTo>
                <a:lnTo>
                  <a:pt x="280" y="1279"/>
                </a:lnTo>
                <a:lnTo>
                  <a:pt x="14" y="1215"/>
                </a:lnTo>
                <a:lnTo>
                  <a:pt x="9" y="1214"/>
                </a:lnTo>
                <a:lnTo>
                  <a:pt x="5" y="1211"/>
                </a:lnTo>
                <a:lnTo>
                  <a:pt x="2" y="1206"/>
                </a:lnTo>
                <a:lnTo>
                  <a:pt x="0" y="1201"/>
                </a:lnTo>
                <a:lnTo>
                  <a:pt x="0" y="1195"/>
                </a:lnTo>
                <a:lnTo>
                  <a:pt x="62" y="849"/>
                </a:lnTo>
                <a:lnTo>
                  <a:pt x="63" y="844"/>
                </a:lnTo>
                <a:lnTo>
                  <a:pt x="67" y="839"/>
                </a:lnTo>
                <a:lnTo>
                  <a:pt x="70" y="836"/>
                </a:lnTo>
                <a:lnTo>
                  <a:pt x="76" y="835"/>
                </a:lnTo>
                <a:lnTo>
                  <a:pt x="80" y="835"/>
                </a:lnTo>
                <a:lnTo>
                  <a:pt x="349" y="867"/>
                </a:lnTo>
                <a:lnTo>
                  <a:pt x="385" y="788"/>
                </a:lnTo>
                <a:lnTo>
                  <a:pt x="428" y="714"/>
                </a:lnTo>
                <a:lnTo>
                  <a:pt x="478" y="643"/>
                </a:lnTo>
                <a:lnTo>
                  <a:pt x="317" y="426"/>
                </a:lnTo>
                <a:lnTo>
                  <a:pt x="314" y="422"/>
                </a:lnTo>
                <a:lnTo>
                  <a:pt x="312" y="417"/>
                </a:lnTo>
                <a:lnTo>
                  <a:pt x="315" y="408"/>
                </a:lnTo>
                <a:lnTo>
                  <a:pt x="318" y="403"/>
                </a:lnTo>
                <a:lnTo>
                  <a:pt x="587" y="177"/>
                </a:lnTo>
                <a:lnTo>
                  <a:pt x="595" y="173"/>
                </a:lnTo>
                <a:lnTo>
                  <a:pt x="604" y="174"/>
                </a:lnTo>
                <a:lnTo>
                  <a:pt x="612" y="179"/>
                </a:lnTo>
                <a:lnTo>
                  <a:pt x="796" y="374"/>
                </a:lnTo>
                <a:lnTo>
                  <a:pt x="853" y="344"/>
                </a:lnTo>
                <a:lnTo>
                  <a:pt x="914" y="320"/>
                </a:lnTo>
                <a:lnTo>
                  <a:pt x="977" y="300"/>
                </a:lnTo>
                <a:lnTo>
                  <a:pt x="1040" y="283"/>
                </a:lnTo>
                <a:lnTo>
                  <a:pt x="1056" y="17"/>
                </a:lnTo>
                <a:lnTo>
                  <a:pt x="1059" y="7"/>
                </a:lnTo>
                <a:lnTo>
                  <a:pt x="1064" y="3"/>
                </a:lnTo>
                <a:lnTo>
                  <a:pt x="1073" y="0"/>
                </a:lnTo>
                <a:close/>
              </a:path>
            </a:pathLst>
          </a:custGeom>
          <a:solidFill>
            <a:srgbClr val="336666"/>
          </a:solidFill>
          <a:ln w="0">
            <a:noFill/>
            <a:prstDash val="solid"/>
            <a:round/>
            <a:headEnd/>
            <a:tailEnd/>
          </a:ln>
          <a:effectLst/>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grpSp>
        <p:nvGrpSpPr>
          <p:cNvPr id="4206" name="Group 4205">
            <a:extLst>
              <a:ext uri="{FF2B5EF4-FFF2-40B4-BE49-F238E27FC236}">
                <a16:creationId xmlns:a16="http://schemas.microsoft.com/office/drawing/2014/main" id="{DC55E6FE-ED81-04BE-7382-97F8623E3A84}"/>
              </a:ext>
            </a:extLst>
          </p:cNvPr>
          <p:cNvGrpSpPr/>
          <p:nvPr/>
        </p:nvGrpSpPr>
        <p:grpSpPr>
          <a:xfrm>
            <a:off x="2104661" y="2767149"/>
            <a:ext cx="7979502" cy="1465388"/>
            <a:chOff x="2229710" y="2995749"/>
            <a:chExt cx="7979502" cy="1465388"/>
          </a:xfrm>
        </p:grpSpPr>
        <p:grpSp>
          <p:nvGrpSpPr>
            <p:cNvPr id="4207" name="Group 4206">
              <a:extLst>
                <a:ext uri="{FF2B5EF4-FFF2-40B4-BE49-F238E27FC236}">
                  <a16:creationId xmlns:a16="http://schemas.microsoft.com/office/drawing/2014/main" id="{D556E960-9226-4973-A44F-05496211BE2B}"/>
                </a:ext>
              </a:extLst>
            </p:cNvPr>
            <p:cNvGrpSpPr/>
            <p:nvPr/>
          </p:nvGrpSpPr>
          <p:grpSpPr>
            <a:xfrm>
              <a:off x="2229710" y="2995749"/>
              <a:ext cx="7979502" cy="1465388"/>
              <a:chOff x="2229710" y="1699844"/>
              <a:chExt cx="7979502" cy="1465388"/>
            </a:xfrm>
          </p:grpSpPr>
          <p:grpSp>
            <p:nvGrpSpPr>
              <p:cNvPr id="4211" name="Group 4210">
                <a:extLst>
                  <a:ext uri="{FF2B5EF4-FFF2-40B4-BE49-F238E27FC236}">
                    <a16:creationId xmlns:a16="http://schemas.microsoft.com/office/drawing/2014/main" id="{5D5EC7AC-52E0-ADD0-CED2-1EE8DC5F8350}"/>
                  </a:ext>
                </a:extLst>
              </p:cNvPr>
              <p:cNvGrpSpPr/>
              <p:nvPr/>
            </p:nvGrpSpPr>
            <p:grpSpPr>
              <a:xfrm>
                <a:off x="2229710" y="1699844"/>
                <a:ext cx="1465389" cy="1465388"/>
                <a:chOff x="2229710" y="1699844"/>
                <a:chExt cx="1465389" cy="1465388"/>
              </a:xfrm>
            </p:grpSpPr>
            <p:sp>
              <p:nvSpPr>
                <p:cNvPr id="4218" name="Freeform 4217">
                  <a:extLst>
                    <a:ext uri="{FF2B5EF4-FFF2-40B4-BE49-F238E27FC236}">
                      <a16:creationId xmlns:a16="http://schemas.microsoft.com/office/drawing/2014/main" id="{7B0F0414-9719-F523-9284-11E7D47AE33B}"/>
                    </a:ext>
                  </a:extLst>
                </p:cNvPr>
                <p:cNvSpPr/>
                <p:nvPr/>
              </p:nvSpPr>
              <p:spPr>
                <a:xfrm>
                  <a:off x="2229710" y="1756217"/>
                  <a:ext cx="1410507" cy="1401414"/>
                </a:xfrm>
                <a:custGeom>
                  <a:avLst/>
                  <a:gdLst>
                    <a:gd name="connsiteX0" fmla="*/ 0 w 1465388"/>
                    <a:gd name="connsiteY0" fmla="*/ 0 h 1465388"/>
                    <a:gd name="connsiteX1" fmla="*/ 1465388 w 1465388"/>
                    <a:gd name="connsiteY1" fmla="*/ 0 h 1465388"/>
                    <a:gd name="connsiteX2" fmla="*/ 1465388 w 1465388"/>
                    <a:gd name="connsiteY2" fmla="*/ 1465388 h 1465388"/>
                    <a:gd name="connsiteX3" fmla="*/ 0 w 1465388"/>
                    <a:gd name="connsiteY3" fmla="*/ 1465388 h 1465388"/>
                    <a:gd name="connsiteX4" fmla="*/ 0 w 1465388"/>
                    <a:gd name="connsiteY4" fmla="*/ 0 h 1465388"/>
                    <a:gd name="connsiteX0" fmla="*/ 314916 w 1925576"/>
                    <a:gd name="connsiteY0" fmla="*/ 342901 h 1914384"/>
                    <a:gd name="connsiteX1" fmla="*/ 1695482 w 1925576"/>
                    <a:gd name="connsiteY1" fmla="*/ 224498 h 1914384"/>
                    <a:gd name="connsiteX2" fmla="*/ 1695482 w 1925576"/>
                    <a:gd name="connsiteY2" fmla="*/ 1689886 h 1914384"/>
                    <a:gd name="connsiteX3" fmla="*/ 230094 w 1925576"/>
                    <a:gd name="connsiteY3" fmla="*/ 1689886 h 1914384"/>
                    <a:gd name="connsiteX4" fmla="*/ 314916 w 1925576"/>
                    <a:gd name="connsiteY4" fmla="*/ 342901 h 1914384"/>
                    <a:gd name="connsiteX0" fmla="*/ 314916 w 1925576"/>
                    <a:gd name="connsiteY0" fmla="*/ 342901 h 1689886"/>
                    <a:gd name="connsiteX1" fmla="*/ 1695482 w 1925576"/>
                    <a:gd name="connsiteY1" fmla="*/ 224498 h 1689886"/>
                    <a:gd name="connsiteX2" fmla="*/ 1695482 w 1925576"/>
                    <a:gd name="connsiteY2" fmla="*/ 1689886 h 1689886"/>
                    <a:gd name="connsiteX3" fmla="*/ 230094 w 1925576"/>
                    <a:gd name="connsiteY3" fmla="*/ 1689886 h 1689886"/>
                    <a:gd name="connsiteX4" fmla="*/ 314916 w 1925576"/>
                    <a:gd name="connsiteY4" fmla="*/ 342901 h 1689886"/>
                    <a:gd name="connsiteX0" fmla="*/ 84822 w 1695482"/>
                    <a:gd name="connsiteY0" fmla="*/ 342901 h 1689886"/>
                    <a:gd name="connsiteX1" fmla="*/ 1465388 w 1695482"/>
                    <a:gd name="connsiteY1" fmla="*/ 224498 h 1689886"/>
                    <a:gd name="connsiteX2" fmla="*/ 1465388 w 1695482"/>
                    <a:gd name="connsiteY2" fmla="*/ 1689886 h 1689886"/>
                    <a:gd name="connsiteX3" fmla="*/ 0 w 1695482"/>
                    <a:gd name="connsiteY3" fmla="*/ 1689886 h 1689886"/>
                    <a:gd name="connsiteX4" fmla="*/ 84822 w 1695482"/>
                    <a:gd name="connsiteY4" fmla="*/ 342901 h 1689886"/>
                    <a:gd name="connsiteX0" fmla="*/ 84822 w 1695482"/>
                    <a:gd name="connsiteY0" fmla="*/ 118403 h 1465388"/>
                    <a:gd name="connsiteX1" fmla="*/ 1465388 w 1695482"/>
                    <a:gd name="connsiteY1" fmla="*/ 0 h 1465388"/>
                    <a:gd name="connsiteX2" fmla="*/ 1465388 w 1695482"/>
                    <a:gd name="connsiteY2" fmla="*/ 1465388 h 1465388"/>
                    <a:gd name="connsiteX3" fmla="*/ 0 w 1695482"/>
                    <a:gd name="connsiteY3" fmla="*/ 1465388 h 1465388"/>
                    <a:gd name="connsiteX4" fmla="*/ 84822 w 1695482"/>
                    <a:gd name="connsiteY4" fmla="*/ 118403 h 1465388"/>
                    <a:gd name="connsiteX0" fmla="*/ 84822 w 1465388"/>
                    <a:gd name="connsiteY0" fmla="*/ 118403 h 1465388"/>
                    <a:gd name="connsiteX1" fmla="*/ 1465388 w 1465388"/>
                    <a:gd name="connsiteY1" fmla="*/ 0 h 1465388"/>
                    <a:gd name="connsiteX2" fmla="*/ 1465388 w 1465388"/>
                    <a:gd name="connsiteY2" fmla="*/ 1465388 h 1465388"/>
                    <a:gd name="connsiteX3" fmla="*/ 0 w 1465388"/>
                    <a:gd name="connsiteY3" fmla="*/ 1465388 h 1465388"/>
                    <a:gd name="connsiteX4" fmla="*/ 84822 w 1465388"/>
                    <a:gd name="connsiteY4" fmla="*/ 118403 h 1465388"/>
                    <a:gd name="connsiteX0" fmla="*/ 84822 w 1465388"/>
                    <a:gd name="connsiteY0" fmla="*/ 0 h 1346985"/>
                    <a:gd name="connsiteX1" fmla="*/ 1292302 w 1465388"/>
                    <a:gd name="connsiteY1" fmla="*/ 8206 h 1346985"/>
                    <a:gd name="connsiteX2" fmla="*/ 1465388 w 1465388"/>
                    <a:gd name="connsiteY2" fmla="*/ 1346985 h 1346985"/>
                    <a:gd name="connsiteX3" fmla="*/ 0 w 1465388"/>
                    <a:gd name="connsiteY3" fmla="*/ 1346985 h 1346985"/>
                    <a:gd name="connsiteX4" fmla="*/ 84822 w 1465388"/>
                    <a:gd name="connsiteY4" fmla="*/ 0 h 1346985"/>
                    <a:gd name="connsiteX0" fmla="*/ 84822 w 1441576"/>
                    <a:gd name="connsiteY0" fmla="*/ 0 h 1346985"/>
                    <a:gd name="connsiteX1" fmla="*/ 1292302 w 1441576"/>
                    <a:gd name="connsiteY1" fmla="*/ 8206 h 1346985"/>
                    <a:gd name="connsiteX2" fmla="*/ 1441576 w 1441576"/>
                    <a:gd name="connsiteY2" fmla="*/ 1339728 h 1346985"/>
                    <a:gd name="connsiteX3" fmla="*/ 0 w 1441576"/>
                    <a:gd name="connsiteY3" fmla="*/ 1346985 h 1346985"/>
                    <a:gd name="connsiteX4" fmla="*/ 84822 w 1441576"/>
                    <a:gd name="connsiteY4" fmla="*/ 0 h 1346985"/>
                    <a:gd name="connsiteX0" fmla="*/ 140839 w 1441576"/>
                    <a:gd name="connsiteY0" fmla="*/ 0 h 1401414"/>
                    <a:gd name="connsiteX1" fmla="*/ 1292302 w 1441576"/>
                    <a:gd name="connsiteY1" fmla="*/ 62635 h 1401414"/>
                    <a:gd name="connsiteX2" fmla="*/ 1441576 w 1441576"/>
                    <a:gd name="connsiteY2" fmla="*/ 1394157 h 1401414"/>
                    <a:gd name="connsiteX3" fmla="*/ 0 w 1441576"/>
                    <a:gd name="connsiteY3" fmla="*/ 1401414 h 1401414"/>
                    <a:gd name="connsiteX4" fmla="*/ 140839 w 1441576"/>
                    <a:gd name="connsiteY4" fmla="*/ 0 h 1401414"/>
                    <a:gd name="connsiteX0" fmla="*/ 140839 w 1410507"/>
                    <a:gd name="connsiteY0" fmla="*/ 0 h 1401414"/>
                    <a:gd name="connsiteX1" fmla="*/ 1292302 w 1410507"/>
                    <a:gd name="connsiteY1" fmla="*/ 62635 h 1401414"/>
                    <a:gd name="connsiteX2" fmla="*/ 1410507 w 1410507"/>
                    <a:gd name="connsiteY2" fmla="*/ 1361500 h 1401414"/>
                    <a:gd name="connsiteX3" fmla="*/ 0 w 1410507"/>
                    <a:gd name="connsiteY3" fmla="*/ 1401414 h 1401414"/>
                    <a:gd name="connsiteX4" fmla="*/ 140839 w 1410507"/>
                    <a:gd name="connsiteY4" fmla="*/ 0 h 1401414"/>
                    <a:gd name="connsiteX0" fmla="*/ 40827 w 1410507"/>
                    <a:gd name="connsiteY0" fmla="*/ 0 h 1401414"/>
                    <a:gd name="connsiteX1" fmla="*/ 1292302 w 1410507"/>
                    <a:gd name="connsiteY1" fmla="*/ 62635 h 1401414"/>
                    <a:gd name="connsiteX2" fmla="*/ 1410507 w 1410507"/>
                    <a:gd name="connsiteY2" fmla="*/ 1361500 h 1401414"/>
                    <a:gd name="connsiteX3" fmla="*/ 0 w 1410507"/>
                    <a:gd name="connsiteY3" fmla="*/ 1401414 h 1401414"/>
                    <a:gd name="connsiteX4" fmla="*/ 40827 w 1410507"/>
                    <a:gd name="connsiteY4" fmla="*/ 0 h 1401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507" h="1401414">
                      <a:moveTo>
                        <a:pt x="40827" y="0"/>
                      </a:moveTo>
                      <a:lnTo>
                        <a:pt x="1292302" y="62635"/>
                      </a:lnTo>
                      <a:lnTo>
                        <a:pt x="1410507" y="1361500"/>
                      </a:lnTo>
                      <a:lnTo>
                        <a:pt x="0" y="1401414"/>
                      </a:lnTo>
                      <a:lnTo>
                        <a:pt x="40827" y="0"/>
                      </a:lnTo>
                      <a:close/>
                    </a:path>
                  </a:pathLst>
                </a:custGeom>
                <a:solidFill>
                  <a:sysClr val="window" lastClr="FFFFFF"/>
                </a:solidFill>
                <a:ln w="25400" cap="flat" cmpd="sng" algn="ctr">
                  <a:noFill/>
                  <a:prstDash val="solid"/>
                </a:ln>
                <a:effectLst>
                  <a:outerShdw blurRad="127000" dist="38100" dir="8100000" algn="tr" rotWithShape="0">
                    <a:prstClr val="black">
                      <a:alpha val="58000"/>
                    </a:prstClr>
                  </a:outerShdw>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4219" name="Rectangle 4218">
                  <a:extLst>
                    <a:ext uri="{FF2B5EF4-FFF2-40B4-BE49-F238E27FC236}">
                      <a16:creationId xmlns:a16="http://schemas.microsoft.com/office/drawing/2014/main" id="{E7CFF553-AFDD-3522-9652-98ADF6CB6F4B}"/>
                    </a:ext>
                  </a:extLst>
                </p:cNvPr>
                <p:cNvSpPr/>
                <p:nvPr/>
              </p:nvSpPr>
              <p:spPr>
                <a:xfrm>
                  <a:off x="2229711" y="1699844"/>
                  <a:ext cx="1465388" cy="1465388"/>
                </a:xfrm>
                <a:prstGeom prst="rect">
                  <a:avLst/>
                </a:prstGeom>
                <a:gradFill>
                  <a:gsLst>
                    <a:gs pos="10000">
                      <a:sysClr val="window" lastClr="FFFFFF">
                        <a:lumMod val="95000"/>
                      </a:sysClr>
                    </a:gs>
                    <a:gs pos="0">
                      <a:sysClr val="window" lastClr="FFFFFF">
                        <a:lumMod val="95000"/>
                      </a:sysClr>
                    </a:gs>
                    <a:gs pos="100000">
                      <a:sysClr val="window" lastClr="FFFFFF">
                        <a:lumMod val="95000"/>
                      </a:sysClr>
                    </a:gs>
                  </a:gsLst>
                  <a:lin ang="8100000" scaled="1"/>
                </a:gra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4220" name="Rectangle 4219">
                  <a:extLst>
                    <a:ext uri="{FF2B5EF4-FFF2-40B4-BE49-F238E27FC236}">
                      <a16:creationId xmlns:a16="http://schemas.microsoft.com/office/drawing/2014/main" id="{6D88F67F-87A4-165E-1C0D-0D6DDC4D6AFB}"/>
                    </a:ext>
                  </a:extLst>
                </p:cNvPr>
                <p:cNvSpPr/>
                <p:nvPr/>
              </p:nvSpPr>
              <p:spPr>
                <a:xfrm>
                  <a:off x="2455967" y="1926100"/>
                  <a:ext cx="1012874" cy="1012874"/>
                </a:xfrm>
                <a:prstGeom prst="rect">
                  <a:avLst/>
                </a:prstGeom>
                <a:solidFill>
                  <a:srgbClr val="336666"/>
                </a:solidFill>
                <a:ln w="25400" cap="flat" cmpd="sng" algn="ctr">
                  <a:noFill/>
                  <a:prstDash val="solid"/>
                </a:ln>
                <a:effectLst>
                  <a:innerShdw blurRad="63500" dist="38100" dir="18900000">
                    <a:prstClr val="black">
                      <a:alpha val="32000"/>
                    </a:prstClr>
                  </a:innerShdw>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a:ea typeface="+mn-ea"/>
                      <a:cs typeface="Arial" pitchFamily="34" charset="0"/>
                    </a:rPr>
                    <a:t>02</a:t>
                  </a:r>
                </a:p>
              </p:txBody>
            </p:sp>
          </p:grpSp>
          <p:grpSp>
            <p:nvGrpSpPr>
              <p:cNvPr id="4212" name="Group 4211">
                <a:extLst>
                  <a:ext uri="{FF2B5EF4-FFF2-40B4-BE49-F238E27FC236}">
                    <a16:creationId xmlns:a16="http://schemas.microsoft.com/office/drawing/2014/main" id="{86598E27-7B12-8587-5B31-09F8AF49BD22}"/>
                  </a:ext>
                </a:extLst>
              </p:cNvPr>
              <p:cNvGrpSpPr/>
              <p:nvPr/>
            </p:nvGrpSpPr>
            <p:grpSpPr>
              <a:xfrm>
                <a:off x="3854211" y="1699844"/>
                <a:ext cx="6355001" cy="1465388"/>
                <a:chOff x="3854211" y="1699844"/>
                <a:chExt cx="6355001" cy="1465388"/>
              </a:xfrm>
            </p:grpSpPr>
            <p:sp>
              <p:nvSpPr>
                <p:cNvPr id="4213" name="Isosceles Triangle 21">
                  <a:extLst>
                    <a:ext uri="{FF2B5EF4-FFF2-40B4-BE49-F238E27FC236}">
                      <a16:creationId xmlns:a16="http://schemas.microsoft.com/office/drawing/2014/main" id="{DC427269-DE9C-3F28-AF2C-E91A6E591B5D}"/>
                    </a:ext>
                  </a:extLst>
                </p:cNvPr>
                <p:cNvSpPr/>
                <p:nvPr/>
              </p:nvSpPr>
              <p:spPr>
                <a:xfrm rot="16200000">
                  <a:off x="3903183" y="2268691"/>
                  <a:ext cx="258490" cy="309132"/>
                </a:xfrm>
                <a:prstGeom prst="triangle">
                  <a:avLst/>
                </a:prstGeom>
                <a:solidFill>
                  <a:sysClr val="window" lastClr="FFFFFF"/>
                </a:solidFill>
                <a:ln w="25400" cap="flat" cmpd="sng" algn="ctr">
                  <a:noFill/>
                  <a:prstDash val="solid"/>
                </a:ln>
                <a:effectLst>
                  <a:outerShdw blurRad="127000" dist="38100" dir="8100000" algn="tr" rotWithShape="0">
                    <a:prstClr val="black">
                      <a:alpha val="58000"/>
                    </a:prstClr>
                  </a:outerShdw>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4214" name="Freeform 4213">
                  <a:extLst>
                    <a:ext uri="{FF2B5EF4-FFF2-40B4-BE49-F238E27FC236}">
                      <a16:creationId xmlns:a16="http://schemas.microsoft.com/office/drawing/2014/main" id="{03E78518-A85B-C349-B995-C0AE77FC209E}"/>
                    </a:ext>
                  </a:extLst>
                </p:cNvPr>
                <p:cNvSpPr/>
                <p:nvPr/>
              </p:nvSpPr>
              <p:spPr>
                <a:xfrm>
                  <a:off x="4103355" y="1760735"/>
                  <a:ext cx="5951836" cy="1391758"/>
                </a:xfrm>
                <a:custGeom>
                  <a:avLst/>
                  <a:gdLst>
                    <a:gd name="connsiteX0" fmla="*/ 0 w 6109255"/>
                    <a:gd name="connsiteY0" fmla="*/ 0 h 1465388"/>
                    <a:gd name="connsiteX1" fmla="*/ 6109255 w 6109255"/>
                    <a:gd name="connsiteY1" fmla="*/ 0 h 1465388"/>
                    <a:gd name="connsiteX2" fmla="*/ 6109255 w 6109255"/>
                    <a:gd name="connsiteY2" fmla="*/ 1465388 h 1465388"/>
                    <a:gd name="connsiteX3" fmla="*/ 0 w 6109255"/>
                    <a:gd name="connsiteY3" fmla="*/ 1465388 h 1465388"/>
                    <a:gd name="connsiteX4" fmla="*/ 0 w 6109255"/>
                    <a:gd name="connsiteY4" fmla="*/ 0 h 1465388"/>
                    <a:gd name="connsiteX0" fmla="*/ 177434 w 6109255"/>
                    <a:gd name="connsiteY0" fmla="*/ 160606 h 1465388"/>
                    <a:gd name="connsiteX1" fmla="*/ 6109255 w 6109255"/>
                    <a:gd name="connsiteY1" fmla="*/ 0 h 1465388"/>
                    <a:gd name="connsiteX2" fmla="*/ 6109255 w 6109255"/>
                    <a:gd name="connsiteY2" fmla="*/ 1465388 h 1465388"/>
                    <a:gd name="connsiteX3" fmla="*/ 0 w 6109255"/>
                    <a:gd name="connsiteY3" fmla="*/ 1465388 h 1465388"/>
                    <a:gd name="connsiteX4" fmla="*/ 177434 w 6109255"/>
                    <a:gd name="connsiteY4" fmla="*/ 160606 h 1465388"/>
                    <a:gd name="connsiteX0" fmla="*/ 177434 w 6109255"/>
                    <a:gd name="connsiteY0" fmla="*/ 0 h 1304782"/>
                    <a:gd name="connsiteX1" fmla="*/ 5817766 w 6109255"/>
                    <a:gd name="connsiteY1" fmla="*/ 70339 h 1304782"/>
                    <a:gd name="connsiteX2" fmla="*/ 6109255 w 6109255"/>
                    <a:gd name="connsiteY2" fmla="*/ 1304782 h 1304782"/>
                    <a:gd name="connsiteX3" fmla="*/ 0 w 6109255"/>
                    <a:gd name="connsiteY3" fmla="*/ 1304782 h 1304782"/>
                    <a:gd name="connsiteX4" fmla="*/ 177434 w 6109255"/>
                    <a:gd name="connsiteY4" fmla="*/ 0 h 1304782"/>
                    <a:gd name="connsiteX0" fmla="*/ 177434 w 6109255"/>
                    <a:gd name="connsiteY0" fmla="*/ 11723 h 1316505"/>
                    <a:gd name="connsiteX1" fmla="*/ 5825216 w 6109255"/>
                    <a:gd name="connsiteY1" fmla="*/ 0 h 1316505"/>
                    <a:gd name="connsiteX2" fmla="*/ 6109255 w 6109255"/>
                    <a:gd name="connsiteY2" fmla="*/ 1316505 h 1316505"/>
                    <a:gd name="connsiteX3" fmla="*/ 0 w 6109255"/>
                    <a:gd name="connsiteY3" fmla="*/ 1316505 h 1316505"/>
                    <a:gd name="connsiteX4" fmla="*/ 177434 w 6109255"/>
                    <a:gd name="connsiteY4" fmla="*/ 11723 h 1316505"/>
                    <a:gd name="connsiteX0" fmla="*/ 177434 w 6003013"/>
                    <a:gd name="connsiteY0" fmla="*/ 11723 h 1317943"/>
                    <a:gd name="connsiteX1" fmla="*/ 5825216 w 6003013"/>
                    <a:gd name="connsiteY1" fmla="*/ 0 h 1317943"/>
                    <a:gd name="connsiteX2" fmla="*/ 6003013 w 6003013"/>
                    <a:gd name="connsiteY2" fmla="*/ 1317943 h 1317943"/>
                    <a:gd name="connsiteX3" fmla="*/ 0 w 6003013"/>
                    <a:gd name="connsiteY3" fmla="*/ 1316505 h 1317943"/>
                    <a:gd name="connsiteX4" fmla="*/ 177434 w 6003013"/>
                    <a:gd name="connsiteY4" fmla="*/ 11723 h 1317943"/>
                    <a:gd name="connsiteX0" fmla="*/ 177434 w 5998739"/>
                    <a:gd name="connsiteY0" fmla="*/ 11723 h 1316505"/>
                    <a:gd name="connsiteX1" fmla="*/ 5825216 w 5998739"/>
                    <a:gd name="connsiteY1" fmla="*/ 0 h 1316505"/>
                    <a:gd name="connsiteX2" fmla="*/ 5998739 w 5998739"/>
                    <a:gd name="connsiteY2" fmla="*/ 1273563 h 1316505"/>
                    <a:gd name="connsiteX3" fmla="*/ 0 w 5998739"/>
                    <a:gd name="connsiteY3" fmla="*/ 1316505 h 1316505"/>
                    <a:gd name="connsiteX4" fmla="*/ 177434 w 5998739"/>
                    <a:gd name="connsiteY4" fmla="*/ 11723 h 1316505"/>
                    <a:gd name="connsiteX0" fmla="*/ 177434 w 5951836"/>
                    <a:gd name="connsiteY0" fmla="*/ 11723 h 1316505"/>
                    <a:gd name="connsiteX1" fmla="*/ 5825216 w 5951836"/>
                    <a:gd name="connsiteY1" fmla="*/ 0 h 1316505"/>
                    <a:gd name="connsiteX2" fmla="*/ 5951836 w 5951836"/>
                    <a:gd name="connsiteY2" fmla="*/ 1259708 h 1316505"/>
                    <a:gd name="connsiteX3" fmla="*/ 0 w 5951836"/>
                    <a:gd name="connsiteY3" fmla="*/ 1316505 h 1316505"/>
                    <a:gd name="connsiteX4" fmla="*/ 177434 w 5951836"/>
                    <a:gd name="connsiteY4" fmla="*/ 11723 h 1316505"/>
                    <a:gd name="connsiteX0" fmla="*/ 137458 w 5951836"/>
                    <a:gd name="connsiteY0" fmla="*/ 0 h 1332491"/>
                    <a:gd name="connsiteX1" fmla="*/ 5825216 w 5951836"/>
                    <a:gd name="connsiteY1" fmla="*/ 15986 h 1332491"/>
                    <a:gd name="connsiteX2" fmla="*/ 5951836 w 5951836"/>
                    <a:gd name="connsiteY2" fmla="*/ 1275694 h 1332491"/>
                    <a:gd name="connsiteX3" fmla="*/ 0 w 5951836"/>
                    <a:gd name="connsiteY3" fmla="*/ 1332491 h 1332491"/>
                    <a:gd name="connsiteX4" fmla="*/ 137458 w 5951836"/>
                    <a:gd name="connsiteY4" fmla="*/ 0 h 1332491"/>
                    <a:gd name="connsiteX0" fmla="*/ 37446 w 5951836"/>
                    <a:gd name="connsiteY0" fmla="*/ 0 h 1391758"/>
                    <a:gd name="connsiteX1" fmla="*/ 5825216 w 5951836"/>
                    <a:gd name="connsiteY1" fmla="*/ 75253 h 1391758"/>
                    <a:gd name="connsiteX2" fmla="*/ 5951836 w 5951836"/>
                    <a:gd name="connsiteY2" fmla="*/ 1334961 h 1391758"/>
                    <a:gd name="connsiteX3" fmla="*/ 0 w 5951836"/>
                    <a:gd name="connsiteY3" fmla="*/ 1391758 h 1391758"/>
                    <a:gd name="connsiteX4" fmla="*/ 37446 w 5951836"/>
                    <a:gd name="connsiteY4" fmla="*/ 0 h 1391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1836" h="1391758">
                      <a:moveTo>
                        <a:pt x="37446" y="0"/>
                      </a:moveTo>
                      <a:lnTo>
                        <a:pt x="5825216" y="75253"/>
                      </a:lnTo>
                      <a:lnTo>
                        <a:pt x="5951836" y="1334961"/>
                      </a:lnTo>
                      <a:lnTo>
                        <a:pt x="0" y="1391758"/>
                      </a:lnTo>
                      <a:lnTo>
                        <a:pt x="37446" y="0"/>
                      </a:lnTo>
                      <a:close/>
                    </a:path>
                  </a:pathLst>
                </a:custGeom>
                <a:solidFill>
                  <a:sysClr val="window" lastClr="FFFFFF"/>
                </a:solidFill>
                <a:ln w="25400" cap="flat" cmpd="sng" algn="ctr">
                  <a:noFill/>
                  <a:prstDash val="solid"/>
                </a:ln>
                <a:effectLst>
                  <a:outerShdw blurRad="127000" dist="38100" dir="8100000" algn="tr" rotWithShape="0">
                    <a:prstClr val="black">
                      <a:alpha val="58000"/>
                    </a:prstClr>
                  </a:outerShdw>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grpSp>
              <p:nvGrpSpPr>
                <p:cNvPr id="4215" name="Group 4214">
                  <a:extLst>
                    <a:ext uri="{FF2B5EF4-FFF2-40B4-BE49-F238E27FC236}">
                      <a16:creationId xmlns:a16="http://schemas.microsoft.com/office/drawing/2014/main" id="{DED8A11A-5F55-A7B7-844C-D4FB73BDE56A}"/>
                    </a:ext>
                  </a:extLst>
                </p:cNvPr>
                <p:cNvGrpSpPr/>
                <p:nvPr/>
              </p:nvGrpSpPr>
              <p:grpSpPr>
                <a:xfrm>
                  <a:off x="3854211" y="1699844"/>
                  <a:ext cx="6355001" cy="1465388"/>
                  <a:chOff x="3854211" y="1699844"/>
                  <a:chExt cx="6355001" cy="1465388"/>
                </a:xfrm>
                <a:gradFill>
                  <a:gsLst>
                    <a:gs pos="10000">
                      <a:sysClr val="window" lastClr="FFFFFF">
                        <a:lumMod val="95000"/>
                      </a:sysClr>
                    </a:gs>
                    <a:gs pos="0">
                      <a:sysClr val="window" lastClr="FFFFFF">
                        <a:lumMod val="95000"/>
                      </a:sysClr>
                    </a:gs>
                    <a:gs pos="100000">
                      <a:sysClr val="window" lastClr="FFFFFF">
                        <a:lumMod val="95000"/>
                      </a:sysClr>
                    </a:gs>
                  </a:gsLst>
                  <a:lin ang="8100000" scaled="1"/>
                </a:gradFill>
              </p:grpSpPr>
              <p:sp>
                <p:nvSpPr>
                  <p:cNvPr id="4216" name="Rectangle 4215">
                    <a:extLst>
                      <a:ext uri="{FF2B5EF4-FFF2-40B4-BE49-F238E27FC236}">
                        <a16:creationId xmlns:a16="http://schemas.microsoft.com/office/drawing/2014/main" id="{879AC08E-D297-1212-3559-84E935640320}"/>
                      </a:ext>
                    </a:extLst>
                  </p:cNvPr>
                  <p:cNvSpPr/>
                  <p:nvPr/>
                </p:nvSpPr>
                <p:spPr>
                  <a:xfrm>
                    <a:off x="4099957" y="1699844"/>
                    <a:ext cx="6109255" cy="1465388"/>
                  </a:xfrm>
                  <a:prstGeom prst="rect">
                    <a:avLst/>
                  </a:prstGeom>
                  <a:grp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p:txBody>
              </p:sp>
              <p:sp>
                <p:nvSpPr>
                  <p:cNvPr id="4217" name="Isosceles Triangle 25">
                    <a:extLst>
                      <a:ext uri="{FF2B5EF4-FFF2-40B4-BE49-F238E27FC236}">
                        <a16:creationId xmlns:a16="http://schemas.microsoft.com/office/drawing/2014/main" id="{4E5120EC-20E7-AAA0-64F3-4748337051F3}"/>
                      </a:ext>
                    </a:extLst>
                  </p:cNvPr>
                  <p:cNvSpPr/>
                  <p:nvPr/>
                </p:nvSpPr>
                <p:spPr>
                  <a:xfrm rot="16200000">
                    <a:off x="3822680" y="2225335"/>
                    <a:ext cx="457200" cy="394138"/>
                  </a:xfrm>
                  <a:prstGeom prst="triangle">
                    <a:avLst/>
                  </a:prstGeom>
                  <a:grp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grpSp>
          </p:grpSp>
        </p:grpSp>
        <p:grpSp>
          <p:nvGrpSpPr>
            <p:cNvPr id="4208" name="Group 4207">
              <a:extLst>
                <a:ext uri="{FF2B5EF4-FFF2-40B4-BE49-F238E27FC236}">
                  <a16:creationId xmlns:a16="http://schemas.microsoft.com/office/drawing/2014/main" id="{352E17C0-08E3-3A8A-6D35-99C882BD6DA4}"/>
                </a:ext>
              </a:extLst>
            </p:cNvPr>
            <p:cNvGrpSpPr/>
            <p:nvPr/>
          </p:nvGrpSpPr>
          <p:grpSpPr>
            <a:xfrm>
              <a:off x="4336869" y="3180188"/>
              <a:ext cx="5486400" cy="984885"/>
              <a:chOff x="7237412" y="1702725"/>
              <a:chExt cx="5486400" cy="984885"/>
            </a:xfrm>
          </p:grpSpPr>
          <p:sp>
            <p:nvSpPr>
              <p:cNvPr id="4209" name="TextBox 4208">
                <a:extLst>
                  <a:ext uri="{FF2B5EF4-FFF2-40B4-BE49-F238E27FC236}">
                    <a16:creationId xmlns:a16="http://schemas.microsoft.com/office/drawing/2014/main" id="{77C68B24-95E4-501A-EEA3-CF801F457E5D}"/>
                  </a:ext>
                </a:extLst>
              </p:cNvPr>
              <p:cNvSpPr txBox="1"/>
              <p:nvPr/>
            </p:nvSpPr>
            <p:spPr>
              <a:xfrm flipH="1">
                <a:off x="7237412" y="2102835"/>
                <a:ext cx="5486400" cy="584775"/>
              </a:xfrm>
              <a:prstGeom prst="rect">
                <a:avLst/>
              </a:prstGeom>
              <a:noFill/>
            </p:spPr>
            <p:txBody>
              <a:bodyPr wrap="square" rtlCol="0">
                <a:spAutoFit/>
              </a:bodyPr>
              <a:lstStyle/>
              <a:p>
                <a:pPr marL="285750" indent="-285750" defTabSz="1218987">
                  <a:buClrTx/>
                  <a:buFont typeface="Arial" panose="020B0604020202020204" pitchFamily="34" charset="0"/>
                  <a:buChar char="•"/>
                  <a:defRPr/>
                </a:pPr>
                <a:r>
                  <a:rPr lang="en-US" sz="1600" dirty="0">
                    <a:solidFill>
                      <a:srgbClr val="3F3F3F"/>
                    </a:solidFill>
                  </a:rPr>
                  <a:t>Understanding 311 Complaints</a:t>
                </a:r>
                <a:endParaRPr lang="en-US" sz="1600" dirty="0">
                  <a:solidFill>
                    <a:prstClr val="black">
                      <a:lumMod val="75000"/>
                      <a:lumOff val="25000"/>
                    </a:prstClr>
                  </a:solidFill>
                  <a:latin typeface="Arial" pitchFamily="34" charset="0"/>
                  <a:ea typeface="+mn-ea"/>
                  <a:cs typeface="Arial" pitchFamily="34" charset="0"/>
                </a:endParaRPr>
              </a:p>
              <a:p>
                <a:pPr marL="285750" indent="-285750" defTabSz="1218987">
                  <a:buClrTx/>
                  <a:buFont typeface="Arial" panose="020B0604020202020204" pitchFamily="34" charset="0"/>
                  <a:buChar char="•"/>
                  <a:defRPr/>
                </a:pPr>
                <a:r>
                  <a:rPr lang="en-US" sz="1600" dirty="0">
                    <a:solidFill>
                      <a:srgbClr val="3F3F3F"/>
                    </a:solidFill>
                  </a:rPr>
                  <a:t>Understanding 311 Complaints and Rental Price</a:t>
                </a:r>
              </a:p>
            </p:txBody>
          </p:sp>
          <p:sp>
            <p:nvSpPr>
              <p:cNvPr id="4210" name="TextBox 4209">
                <a:extLst>
                  <a:ext uri="{FF2B5EF4-FFF2-40B4-BE49-F238E27FC236}">
                    <a16:creationId xmlns:a16="http://schemas.microsoft.com/office/drawing/2014/main" id="{067DAD81-879D-D447-9AF2-53DF41B62F2B}"/>
                  </a:ext>
                </a:extLst>
              </p:cNvPr>
              <p:cNvSpPr txBox="1"/>
              <p:nvPr/>
            </p:nvSpPr>
            <p:spPr>
              <a:xfrm>
                <a:off x="7237412" y="1702725"/>
                <a:ext cx="5410200" cy="430887"/>
              </a:xfrm>
              <a:prstGeom prst="rect">
                <a:avLst/>
              </a:prstGeom>
              <a:noFill/>
            </p:spPr>
            <p:txBody>
              <a:bodyPr wrap="squar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Arial" pitchFamily="34" charset="0"/>
                    <a:ea typeface="+mn-ea"/>
                    <a:cs typeface="Arial" pitchFamily="34" charset="0"/>
                  </a:rPr>
                  <a:t>Methodology and Analysis</a:t>
                </a:r>
              </a:p>
            </p:txBody>
          </p:sp>
        </p:grpSp>
      </p:grpSp>
      <p:grpSp>
        <p:nvGrpSpPr>
          <p:cNvPr id="4188" name="Group 4187">
            <a:extLst>
              <a:ext uri="{FF2B5EF4-FFF2-40B4-BE49-F238E27FC236}">
                <a16:creationId xmlns:a16="http://schemas.microsoft.com/office/drawing/2014/main" id="{185C26C2-C7E2-A93B-71EF-EF01F553423D}"/>
              </a:ext>
            </a:extLst>
          </p:cNvPr>
          <p:cNvGrpSpPr/>
          <p:nvPr/>
        </p:nvGrpSpPr>
        <p:grpSpPr>
          <a:xfrm>
            <a:off x="9040747" y="3085796"/>
            <a:ext cx="669792" cy="519070"/>
            <a:chOff x="1763713" y="2132013"/>
            <a:chExt cx="1319213" cy="1022350"/>
          </a:xfrm>
          <a:solidFill>
            <a:srgbClr val="336666"/>
          </a:solidFill>
        </p:grpSpPr>
        <p:sp>
          <p:nvSpPr>
            <p:cNvPr id="4189" name="Freeform 28">
              <a:extLst>
                <a:ext uri="{FF2B5EF4-FFF2-40B4-BE49-F238E27FC236}">
                  <a16:creationId xmlns:a16="http://schemas.microsoft.com/office/drawing/2014/main" id="{4D78A499-5370-1224-55CE-876D8539DB83}"/>
                </a:ext>
              </a:extLst>
            </p:cNvPr>
            <p:cNvSpPr>
              <a:spLocks/>
            </p:cNvSpPr>
            <p:nvPr/>
          </p:nvSpPr>
          <p:spPr bwMode="auto">
            <a:xfrm>
              <a:off x="1763713" y="2132013"/>
              <a:ext cx="1303338" cy="1022350"/>
            </a:xfrm>
            <a:custGeom>
              <a:avLst/>
              <a:gdLst/>
              <a:ahLst/>
              <a:cxnLst>
                <a:cxn ang="0">
                  <a:pos x="0" y="0"/>
                </a:cxn>
                <a:cxn ang="0">
                  <a:pos x="39" y="0"/>
                </a:cxn>
                <a:cxn ang="0">
                  <a:pos x="39" y="605"/>
                </a:cxn>
                <a:cxn ang="0">
                  <a:pos x="821" y="605"/>
                </a:cxn>
                <a:cxn ang="0">
                  <a:pos x="821" y="644"/>
                </a:cxn>
                <a:cxn ang="0">
                  <a:pos x="0" y="644"/>
                </a:cxn>
                <a:cxn ang="0">
                  <a:pos x="0" y="0"/>
                </a:cxn>
              </a:cxnLst>
              <a:rect l="0" t="0" r="r" b="b"/>
              <a:pathLst>
                <a:path w="821" h="644">
                  <a:moveTo>
                    <a:pt x="0" y="0"/>
                  </a:moveTo>
                  <a:lnTo>
                    <a:pt x="39" y="0"/>
                  </a:lnTo>
                  <a:lnTo>
                    <a:pt x="39" y="605"/>
                  </a:lnTo>
                  <a:lnTo>
                    <a:pt x="821" y="605"/>
                  </a:lnTo>
                  <a:lnTo>
                    <a:pt x="821" y="644"/>
                  </a:lnTo>
                  <a:lnTo>
                    <a:pt x="0" y="64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4190" name="Freeform 29">
              <a:extLst>
                <a:ext uri="{FF2B5EF4-FFF2-40B4-BE49-F238E27FC236}">
                  <a16:creationId xmlns:a16="http://schemas.microsoft.com/office/drawing/2014/main" id="{0230D86C-46A6-3EB4-5172-9DEB066BB785}"/>
                </a:ext>
              </a:extLst>
            </p:cNvPr>
            <p:cNvSpPr>
              <a:spLocks/>
            </p:cNvSpPr>
            <p:nvPr/>
          </p:nvSpPr>
          <p:spPr bwMode="auto">
            <a:xfrm>
              <a:off x="1893888" y="2219325"/>
              <a:ext cx="1189038" cy="777875"/>
            </a:xfrm>
            <a:custGeom>
              <a:avLst/>
              <a:gdLst/>
              <a:ahLst/>
              <a:cxnLst>
                <a:cxn ang="0">
                  <a:pos x="568" y="0"/>
                </a:cxn>
                <a:cxn ang="0">
                  <a:pos x="749" y="2"/>
                </a:cxn>
                <a:cxn ang="0">
                  <a:pos x="749" y="181"/>
                </a:cxn>
                <a:cxn ang="0">
                  <a:pos x="673" y="106"/>
                </a:cxn>
                <a:cxn ang="0">
                  <a:pos x="551" y="233"/>
                </a:cxn>
                <a:cxn ang="0">
                  <a:pos x="555" y="240"/>
                </a:cxn>
                <a:cxn ang="0">
                  <a:pos x="556" y="247"/>
                </a:cxn>
                <a:cxn ang="0">
                  <a:pos x="556" y="255"/>
                </a:cxn>
                <a:cxn ang="0">
                  <a:pos x="551" y="277"/>
                </a:cxn>
                <a:cxn ang="0">
                  <a:pos x="539" y="294"/>
                </a:cxn>
                <a:cxn ang="0">
                  <a:pos x="521" y="305"/>
                </a:cxn>
                <a:cxn ang="0">
                  <a:pos x="499" y="310"/>
                </a:cxn>
                <a:cxn ang="0">
                  <a:pos x="477" y="305"/>
                </a:cxn>
                <a:cxn ang="0">
                  <a:pos x="459" y="295"/>
                </a:cxn>
                <a:cxn ang="0">
                  <a:pos x="447" y="277"/>
                </a:cxn>
                <a:cxn ang="0">
                  <a:pos x="285" y="277"/>
                </a:cxn>
                <a:cxn ang="0">
                  <a:pos x="272" y="295"/>
                </a:cxn>
                <a:cxn ang="0">
                  <a:pos x="255" y="305"/>
                </a:cxn>
                <a:cxn ang="0">
                  <a:pos x="233" y="310"/>
                </a:cxn>
                <a:cxn ang="0">
                  <a:pos x="225" y="310"/>
                </a:cxn>
                <a:cxn ang="0">
                  <a:pos x="211" y="307"/>
                </a:cxn>
                <a:cxn ang="0">
                  <a:pos x="107" y="411"/>
                </a:cxn>
                <a:cxn ang="0">
                  <a:pos x="109" y="418"/>
                </a:cxn>
                <a:cxn ang="0">
                  <a:pos x="112" y="434"/>
                </a:cxn>
                <a:cxn ang="0">
                  <a:pos x="107" y="456"/>
                </a:cxn>
                <a:cxn ang="0">
                  <a:pos x="96" y="473"/>
                </a:cxn>
                <a:cxn ang="0">
                  <a:pos x="77" y="485"/>
                </a:cxn>
                <a:cxn ang="0">
                  <a:pos x="55" y="490"/>
                </a:cxn>
                <a:cxn ang="0">
                  <a:pos x="34" y="485"/>
                </a:cxn>
                <a:cxn ang="0">
                  <a:pos x="17" y="473"/>
                </a:cxn>
                <a:cxn ang="0">
                  <a:pos x="5" y="456"/>
                </a:cxn>
                <a:cxn ang="0">
                  <a:pos x="0" y="434"/>
                </a:cxn>
                <a:cxn ang="0">
                  <a:pos x="5" y="413"/>
                </a:cxn>
                <a:cxn ang="0">
                  <a:pos x="17" y="394"/>
                </a:cxn>
                <a:cxn ang="0">
                  <a:pos x="34" y="383"/>
                </a:cxn>
                <a:cxn ang="0">
                  <a:pos x="55" y="377"/>
                </a:cxn>
                <a:cxn ang="0">
                  <a:pos x="72" y="381"/>
                </a:cxn>
                <a:cxn ang="0">
                  <a:pos x="79" y="384"/>
                </a:cxn>
                <a:cxn ang="0">
                  <a:pos x="183" y="280"/>
                </a:cxn>
                <a:cxn ang="0">
                  <a:pos x="181" y="275"/>
                </a:cxn>
                <a:cxn ang="0">
                  <a:pos x="178" y="269"/>
                </a:cxn>
                <a:cxn ang="0">
                  <a:pos x="176" y="262"/>
                </a:cxn>
                <a:cxn ang="0">
                  <a:pos x="176" y="255"/>
                </a:cxn>
                <a:cxn ang="0">
                  <a:pos x="181" y="233"/>
                </a:cxn>
                <a:cxn ang="0">
                  <a:pos x="193" y="217"/>
                </a:cxn>
                <a:cxn ang="0">
                  <a:pos x="211" y="205"/>
                </a:cxn>
                <a:cxn ang="0">
                  <a:pos x="233" y="200"/>
                </a:cxn>
                <a:cxn ang="0">
                  <a:pos x="251" y="203"/>
                </a:cxn>
                <a:cxn ang="0">
                  <a:pos x="266" y="210"/>
                </a:cxn>
                <a:cxn ang="0">
                  <a:pos x="278" y="222"/>
                </a:cxn>
                <a:cxn ang="0">
                  <a:pos x="285" y="238"/>
                </a:cxn>
                <a:cxn ang="0">
                  <a:pos x="447" y="238"/>
                </a:cxn>
                <a:cxn ang="0">
                  <a:pos x="454" y="222"/>
                </a:cxn>
                <a:cxn ang="0">
                  <a:pos x="466" y="210"/>
                </a:cxn>
                <a:cxn ang="0">
                  <a:pos x="481" y="203"/>
                </a:cxn>
                <a:cxn ang="0">
                  <a:pos x="499" y="200"/>
                </a:cxn>
                <a:cxn ang="0">
                  <a:pos x="509" y="200"/>
                </a:cxn>
                <a:cxn ang="0">
                  <a:pos x="518" y="202"/>
                </a:cxn>
                <a:cxn ang="0">
                  <a:pos x="524" y="205"/>
                </a:cxn>
                <a:cxn ang="0">
                  <a:pos x="645" y="78"/>
                </a:cxn>
                <a:cxn ang="0">
                  <a:pos x="568" y="0"/>
                </a:cxn>
              </a:cxnLst>
              <a:rect l="0" t="0" r="r" b="b"/>
              <a:pathLst>
                <a:path w="749" h="490">
                  <a:moveTo>
                    <a:pt x="568" y="0"/>
                  </a:moveTo>
                  <a:lnTo>
                    <a:pt x="749" y="2"/>
                  </a:lnTo>
                  <a:lnTo>
                    <a:pt x="749" y="181"/>
                  </a:lnTo>
                  <a:lnTo>
                    <a:pt x="673" y="106"/>
                  </a:lnTo>
                  <a:lnTo>
                    <a:pt x="551" y="233"/>
                  </a:lnTo>
                  <a:lnTo>
                    <a:pt x="555" y="240"/>
                  </a:lnTo>
                  <a:lnTo>
                    <a:pt x="556" y="247"/>
                  </a:lnTo>
                  <a:lnTo>
                    <a:pt x="556" y="255"/>
                  </a:lnTo>
                  <a:lnTo>
                    <a:pt x="551" y="277"/>
                  </a:lnTo>
                  <a:lnTo>
                    <a:pt x="539" y="294"/>
                  </a:lnTo>
                  <a:lnTo>
                    <a:pt x="521" y="305"/>
                  </a:lnTo>
                  <a:lnTo>
                    <a:pt x="499" y="310"/>
                  </a:lnTo>
                  <a:lnTo>
                    <a:pt x="477" y="305"/>
                  </a:lnTo>
                  <a:lnTo>
                    <a:pt x="459" y="295"/>
                  </a:lnTo>
                  <a:lnTo>
                    <a:pt x="447" y="277"/>
                  </a:lnTo>
                  <a:lnTo>
                    <a:pt x="285" y="277"/>
                  </a:lnTo>
                  <a:lnTo>
                    <a:pt x="272" y="295"/>
                  </a:lnTo>
                  <a:lnTo>
                    <a:pt x="255" y="305"/>
                  </a:lnTo>
                  <a:lnTo>
                    <a:pt x="233" y="310"/>
                  </a:lnTo>
                  <a:lnTo>
                    <a:pt x="225" y="310"/>
                  </a:lnTo>
                  <a:lnTo>
                    <a:pt x="211" y="307"/>
                  </a:lnTo>
                  <a:lnTo>
                    <a:pt x="107" y="411"/>
                  </a:lnTo>
                  <a:lnTo>
                    <a:pt x="109" y="418"/>
                  </a:lnTo>
                  <a:lnTo>
                    <a:pt x="112" y="434"/>
                  </a:lnTo>
                  <a:lnTo>
                    <a:pt x="107" y="456"/>
                  </a:lnTo>
                  <a:lnTo>
                    <a:pt x="96" y="473"/>
                  </a:lnTo>
                  <a:lnTo>
                    <a:pt x="77" y="485"/>
                  </a:lnTo>
                  <a:lnTo>
                    <a:pt x="55" y="490"/>
                  </a:lnTo>
                  <a:lnTo>
                    <a:pt x="34" y="485"/>
                  </a:lnTo>
                  <a:lnTo>
                    <a:pt x="17" y="473"/>
                  </a:lnTo>
                  <a:lnTo>
                    <a:pt x="5" y="456"/>
                  </a:lnTo>
                  <a:lnTo>
                    <a:pt x="0" y="434"/>
                  </a:lnTo>
                  <a:lnTo>
                    <a:pt x="5" y="413"/>
                  </a:lnTo>
                  <a:lnTo>
                    <a:pt x="17" y="394"/>
                  </a:lnTo>
                  <a:lnTo>
                    <a:pt x="34" y="383"/>
                  </a:lnTo>
                  <a:lnTo>
                    <a:pt x="55" y="377"/>
                  </a:lnTo>
                  <a:lnTo>
                    <a:pt x="72" y="381"/>
                  </a:lnTo>
                  <a:lnTo>
                    <a:pt x="79" y="384"/>
                  </a:lnTo>
                  <a:lnTo>
                    <a:pt x="183" y="280"/>
                  </a:lnTo>
                  <a:lnTo>
                    <a:pt x="181" y="275"/>
                  </a:lnTo>
                  <a:lnTo>
                    <a:pt x="178" y="269"/>
                  </a:lnTo>
                  <a:lnTo>
                    <a:pt x="176" y="262"/>
                  </a:lnTo>
                  <a:lnTo>
                    <a:pt x="176" y="255"/>
                  </a:lnTo>
                  <a:lnTo>
                    <a:pt x="181" y="233"/>
                  </a:lnTo>
                  <a:lnTo>
                    <a:pt x="193" y="217"/>
                  </a:lnTo>
                  <a:lnTo>
                    <a:pt x="211" y="205"/>
                  </a:lnTo>
                  <a:lnTo>
                    <a:pt x="233" y="200"/>
                  </a:lnTo>
                  <a:lnTo>
                    <a:pt x="251" y="203"/>
                  </a:lnTo>
                  <a:lnTo>
                    <a:pt x="266" y="210"/>
                  </a:lnTo>
                  <a:lnTo>
                    <a:pt x="278" y="222"/>
                  </a:lnTo>
                  <a:lnTo>
                    <a:pt x="285" y="238"/>
                  </a:lnTo>
                  <a:lnTo>
                    <a:pt x="447" y="238"/>
                  </a:lnTo>
                  <a:lnTo>
                    <a:pt x="454" y="222"/>
                  </a:lnTo>
                  <a:lnTo>
                    <a:pt x="466" y="210"/>
                  </a:lnTo>
                  <a:lnTo>
                    <a:pt x="481" y="203"/>
                  </a:lnTo>
                  <a:lnTo>
                    <a:pt x="499" y="200"/>
                  </a:lnTo>
                  <a:lnTo>
                    <a:pt x="509" y="200"/>
                  </a:lnTo>
                  <a:lnTo>
                    <a:pt x="518" y="202"/>
                  </a:lnTo>
                  <a:lnTo>
                    <a:pt x="524" y="205"/>
                  </a:lnTo>
                  <a:lnTo>
                    <a:pt x="645" y="78"/>
                  </a:lnTo>
                  <a:lnTo>
                    <a:pt x="5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4238" name="Group 4237">
            <a:extLst>
              <a:ext uri="{FF2B5EF4-FFF2-40B4-BE49-F238E27FC236}">
                <a16:creationId xmlns:a16="http://schemas.microsoft.com/office/drawing/2014/main" id="{D5F5A7BF-E8F5-C8A3-8C5F-047755E2DB35}"/>
              </a:ext>
            </a:extLst>
          </p:cNvPr>
          <p:cNvGrpSpPr/>
          <p:nvPr/>
        </p:nvGrpSpPr>
        <p:grpSpPr>
          <a:xfrm>
            <a:off x="7276100" y="4789464"/>
            <a:ext cx="649708" cy="697307"/>
            <a:chOff x="6477000" y="3757613"/>
            <a:chExt cx="1603375" cy="1720850"/>
          </a:xfrm>
          <a:solidFill>
            <a:srgbClr val="336666"/>
          </a:solidFill>
        </p:grpSpPr>
        <p:sp>
          <p:nvSpPr>
            <p:cNvPr id="4239" name="Freeform 18">
              <a:extLst>
                <a:ext uri="{FF2B5EF4-FFF2-40B4-BE49-F238E27FC236}">
                  <a16:creationId xmlns:a16="http://schemas.microsoft.com/office/drawing/2014/main" id="{F7B6D6BA-117B-B465-C499-74EEDE11AFCB}"/>
                </a:ext>
              </a:extLst>
            </p:cNvPr>
            <p:cNvSpPr>
              <a:spLocks noEditPoints="1"/>
            </p:cNvSpPr>
            <p:nvPr/>
          </p:nvSpPr>
          <p:spPr bwMode="auto">
            <a:xfrm>
              <a:off x="6827838" y="4108450"/>
              <a:ext cx="904875" cy="1370013"/>
            </a:xfrm>
            <a:custGeom>
              <a:avLst/>
              <a:gdLst/>
              <a:ahLst/>
              <a:cxnLst>
                <a:cxn ang="0">
                  <a:pos x="241" y="72"/>
                </a:cxn>
                <a:cxn ang="0">
                  <a:pos x="164" y="104"/>
                </a:cxn>
                <a:cxn ang="0">
                  <a:pos x="106" y="163"/>
                </a:cxn>
                <a:cxn ang="0">
                  <a:pos x="74" y="242"/>
                </a:cxn>
                <a:cxn ang="0">
                  <a:pos x="72" y="327"/>
                </a:cxn>
                <a:cxn ang="0">
                  <a:pos x="99" y="421"/>
                </a:cxn>
                <a:cxn ang="0">
                  <a:pos x="144" y="511"/>
                </a:cxn>
                <a:cxn ang="0">
                  <a:pos x="206" y="582"/>
                </a:cxn>
                <a:cxn ang="0">
                  <a:pos x="330" y="604"/>
                </a:cxn>
                <a:cxn ang="0">
                  <a:pos x="397" y="550"/>
                </a:cxn>
                <a:cxn ang="0">
                  <a:pos x="451" y="468"/>
                </a:cxn>
                <a:cxn ang="0">
                  <a:pos x="488" y="374"/>
                </a:cxn>
                <a:cxn ang="0">
                  <a:pos x="501" y="285"/>
                </a:cxn>
                <a:cxn ang="0">
                  <a:pos x="484" y="200"/>
                </a:cxn>
                <a:cxn ang="0">
                  <a:pos x="437" y="131"/>
                </a:cxn>
                <a:cxn ang="0">
                  <a:pos x="369" y="84"/>
                </a:cxn>
                <a:cxn ang="0">
                  <a:pos x="285" y="67"/>
                </a:cxn>
                <a:cxn ang="0">
                  <a:pos x="337" y="5"/>
                </a:cxn>
                <a:cxn ang="0">
                  <a:pos x="429" y="39"/>
                </a:cxn>
                <a:cxn ang="0">
                  <a:pos x="503" y="101"/>
                </a:cxn>
                <a:cxn ang="0">
                  <a:pos x="551" y="186"/>
                </a:cxn>
                <a:cxn ang="0">
                  <a:pos x="570" y="285"/>
                </a:cxn>
                <a:cxn ang="0">
                  <a:pos x="556" y="384"/>
                </a:cxn>
                <a:cxn ang="0">
                  <a:pos x="519" y="488"/>
                </a:cxn>
                <a:cxn ang="0">
                  <a:pos x="461" y="582"/>
                </a:cxn>
                <a:cxn ang="0">
                  <a:pos x="426" y="801"/>
                </a:cxn>
                <a:cxn ang="0">
                  <a:pos x="374" y="863"/>
                </a:cxn>
                <a:cxn ang="0">
                  <a:pos x="196" y="801"/>
                </a:cxn>
                <a:cxn ang="0">
                  <a:pos x="144" y="620"/>
                </a:cxn>
                <a:cxn ang="0">
                  <a:pos x="77" y="537"/>
                </a:cxn>
                <a:cxn ang="0">
                  <a:pos x="29" y="436"/>
                </a:cxn>
                <a:cxn ang="0">
                  <a:pos x="4" y="334"/>
                </a:cxn>
                <a:cxn ang="0">
                  <a:pos x="5" y="233"/>
                </a:cxn>
                <a:cxn ang="0">
                  <a:pos x="39" y="141"/>
                </a:cxn>
                <a:cxn ang="0">
                  <a:pos x="101" y="67"/>
                </a:cxn>
                <a:cxn ang="0">
                  <a:pos x="186" y="19"/>
                </a:cxn>
                <a:cxn ang="0">
                  <a:pos x="285" y="0"/>
                </a:cxn>
              </a:cxnLst>
              <a:rect l="0" t="0" r="r" b="b"/>
              <a:pathLst>
                <a:path w="570" h="863">
                  <a:moveTo>
                    <a:pt x="285" y="67"/>
                  </a:moveTo>
                  <a:lnTo>
                    <a:pt x="241" y="72"/>
                  </a:lnTo>
                  <a:lnTo>
                    <a:pt x="201" y="84"/>
                  </a:lnTo>
                  <a:lnTo>
                    <a:pt x="164" y="104"/>
                  </a:lnTo>
                  <a:lnTo>
                    <a:pt x="133" y="131"/>
                  </a:lnTo>
                  <a:lnTo>
                    <a:pt x="106" y="163"/>
                  </a:lnTo>
                  <a:lnTo>
                    <a:pt x="86" y="200"/>
                  </a:lnTo>
                  <a:lnTo>
                    <a:pt x="74" y="242"/>
                  </a:lnTo>
                  <a:lnTo>
                    <a:pt x="69" y="285"/>
                  </a:lnTo>
                  <a:lnTo>
                    <a:pt x="72" y="327"/>
                  </a:lnTo>
                  <a:lnTo>
                    <a:pt x="82" y="374"/>
                  </a:lnTo>
                  <a:lnTo>
                    <a:pt x="99" y="421"/>
                  </a:lnTo>
                  <a:lnTo>
                    <a:pt x="119" y="468"/>
                  </a:lnTo>
                  <a:lnTo>
                    <a:pt x="144" y="511"/>
                  </a:lnTo>
                  <a:lnTo>
                    <a:pt x="173" y="550"/>
                  </a:lnTo>
                  <a:lnTo>
                    <a:pt x="206" y="582"/>
                  </a:lnTo>
                  <a:lnTo>
                    <a:pt x="240" y="604"/>
                  </a:lnTo>
                  <a:lnTo>
                    <a:pt x="330" y="604"/>
                  </a:lnTo>
                  <a:lnTo>
                    <a:pt x="364" y="582"/>
                  </a:lnTo>
                  <a:lnTo>
                    <a:pt x="397" y="550"/>
                  </a:lnTo>
                  <a:lnTo>
                    <a:pt x="426" y="511"/>
                  </a:lnTo>
                  <a:lnTo>
                    <a:pt x="451" y="468"/>
                  </a:lnTo>
                  <a:lnTo>
                    <a:pt x="471" y="421"/>
                  </a:lnTo>
                  <a:lnTo>
                    <a:pt x="488" y="374"/>
                  </a:lnTo>
                  <a:lnTo>
                    <a:pt x="498" y="327"/>
                  </a:lnTo>
                  <a:lnTo>
                    <a:pt x="501" y="285"/>
                  </a:lnTo>
                  <a:lnTo>
                    <a:pt x="496" y="242"/>
                  </a:lnTo>
                  <a:lnTo>
                    <a:pt x="484" y="200"/>
                  </a:lnTo>
                  <a:lnTo>
                    <a:pt x="464" y="163"/>
                  </a:lnTo>
                  <a:lnTo>
                    <a:pt x="437" y="131"/>
                  </a:lnTo>
                  <a:lnTo>
                    <a:pt x="405" y="104"/>
                  </a:lnTo>
                  <a:lnTo>
                    <a:pt x="369" y="84"/>
                  </a:lnTo>
                  <a:lnTo>
                    <a:pt x="328" y="72"/>
                  </a:lnTo>
                  <a:lnTo>
                    <a:pt x="285" y="67"/>
                  </a:lnTo>
                  <a:close/>
                  <a:moveTo>
                    <a:pt x="285" y="0"/>
                  </a:moveTo>
                  <a:lnTo>
                    <a:pt x="337" y="5"/>
                  </a:lnTo>
                  <a:lnTo>
                    <a:pt x="384" y="19"/>
                  </a:lnTo>
                  <a:lnTo>
                    <a:pt x="429" y="39"/>
                  </a:lnTo>
                  <a:lnTo>
                    <a:pt x="469" y="67"/>
                  </a:lnTo>
                  <a:lnTo>
                    <a:pt x="503" y="101"/>
                  </a:lnTo>
                  <a:lnTo>
                    <a:pt x="531" y="141"/>
                  </a:lnTo>
                  <a:lnTo>
                    <a:pt x="551" y="186"/>
                  </a:lnTo>
                  <a:lnTo>
                    <a:pt x="565" y="233"/>
                  </a:lnTo>
                  <a:lnTo>
                    <a:pt x="570" y="285"/>
                  </a:lnTo>
                  <a:lnTo>
                    <a:pt x="566" y="334"/>
                  </a:lnTo>
                  <a:lnTo>
                    <a:pt x="556" y="384"/>
                  </a:lnTo>
                  <a:lnTo>
                    <a:pt x="541" y="436"/>
                  </a:lnTo>
                  <a:lnTo>
                    <a:pt x="519" y="488"/>
                  </a:lnTo>
                  <a:lnTo>
                    <a:pt x="493" y="537"/>
                  </a:lnTo>
                  <a:lnTo>
                    <a:pt x="461" y="582"/>
                  </a:lnTo>
                  <a:lnTo>
                    <a:pt x="426" y="620"/>
                  </a:lnTo>
                  <a:lnTo>
                    <a:pt x="426" y="801"/>
                  </a:lnTo>
                  <a:lnTo>
                    <a:pt x="374" y="801"/>
                  </a:lnTo>
                  <a:lnTo>
                    <a:pt x="374" y="863"/>
                  </a:lnTo>
                  <a:lnTo>
                    <a:pt x="196" y="863"/>
                  </a:lnTo>
                  <a:lnTo>
                    <a:pt x="196" y="801"/>
                  </a:lnTo>
                  <a:lnTo>
                    <a:pt x="144" y="801"/>
                  </a:lnTo>
                  <a:lnTo>
                    <a:pt x="144" y="620"/>
                  </a:lnTo>
                  <a:lnTo>
                    <a:pt x="109" y="582"/>
                  </a:lnTo>
                  <a:lnTo>
                    <a:pt x="77" y="537"/>
                  </a:lnTo>
                  <a:lnTo>
                    <a:pt x="50" y="488"/>
                  </a:lnTo>
                  <a:lnTo>
                    <a:pt x="29" y="436"/>
                  </a:lnTo>
                  <a:lnTo>
                    <a:pt x="14" y="384"/>
                  </a:lnTo>
                  <a:lnTo>
                    <a:pt x="4" y="334"/>
                  </a:lnTo>
                  <a:lnTo>
                    <a:pt x="0" y="285"/>
                  </a:lnTo>
                  <a:lnTo>
                    <a:pt x="5" y="233"/>
                  </a:lnTo>
                  <a:lnTo>
                    <a:pt x="19" y="186"/>
                  </a:lnTo>
                  <a:lnTo>
                    <a:pt x="39" y="141"/>
                  </a:lnTo>
                  <a:lnTo>
                    <a:pt x="67" y="101"/>
                  </a:lnTo>
                  <a:lnTo>
                    <a:pt x="101" y="67"/>
                  </a:lnTo>
                  <a:lnTo>
                    <a:pt x="141" y="39"/>
                  </a:lnTo>
                  <a:lnTo>
                    <a:pt x="186" y="19"/>
                  </a:lnTo>
                  <a:lnTo>
                    <a:pt x="233" y="5"/>
                  </a:lnTo>
                  <a:lnTo>
                    <a:pt x="28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4240" name="Freeform 19">
              <a:extLst>
                <a:ext uri="{FF2B5EF4-FFF2-40B4-BE49-F238E27FC236}">
                  <a16:creationId xmlns:a16="http://schemas.microsoft.com/office/drawing/2014/main" id="{2DC81AC0-0ECD-06E3-640F-CF5B48B3B424}"/>
                </a:ext>
              </a:extLst>
            </p:cNvPr>
            <p:cNvSpPr>
              <a:spLocks/>
            </p:cNvSpPr>
            <p:nvPr/>
          </p:nvSpPr>
          <p:spPr bwMode="auto">
            <a:xfrm>
              <a:off x="6530975" y="4730750"/>
              <a:ext cx="271463" cy="173038"/>
            </a:xfrm>
            <a:custGeom>
              <a:avLst/>
              <a:gdLst/>
              <a:ahLst/>
              <a:cxnLst>
                <a:cxn ang="0">
                  <a:pos x="139" y="0"/>
                </a:cxn>
                <a:cxn ang="0">
                  <a:pos x="150" y="4"/>
                </a:cxn>
                <a:cxn ang="0">
                  <a:pos x="160" y="9"/>
                </a:cxn>
                <a:cxn ang="0">
                  <a:pos x="167" y="19"/>
                </a:cxn>
                <a:cxn ang="0">
                  <a:pos x="171" y="31"/>
                </a:cxn>
                <a:cxn ang="0">
                  <a:pos x="167" y="42"/>
                </a:cxn>
                <a:cxn ang="0">
                  <a:pos x="162" y="52"/>
                </a:cxn>
                <a:cxn ang="0">
                  <a:pos x="152" y="59"/>
                </a:cxn>
                <a:cxn ang="0">
                  <a:pos x="43" y="108"/>
                </a:cxn>
                <a:cxn ang="0">
                  <a:pos x="28" y="109"/>
                </a:cxn>
                <a:cxn ang="0">
                  <a:pos x="13" y="104"/>
                </a:cxn>
                <a:cxn ang="0">
                  <a:pos x="3" y="93"/>
                </a:cxn>
                <a:cxn ang="0">
                  <a:pos x="0" y="81"/>
                </a:cxn>
                <a:cxn ang="0">
                  <a:pos x="3" y="69"/>
                </a:cxn>
                <a:cxn ang="0">
                  <a:pos x="10" y="59"/>
                </a:cxn>
                <a:cxn ang="0">
                  <a:pos x="20" y="52"/>
                </a:cxn>
                <a:cxn ang="0">
                  <a:pos x="127" y="4"/>
                </a:cxn>
                <a:cxn ang="0">
                  <a:pos x="139" y="0"/>
                </a:cxn>
              </a:cxnLst>
              <a:rect l="0" t="0" r="r" b="b"/>
              <a:pathLst>
                <a:path w="171" h="109">
                  <a:moveTo>
                    <a:pt x="139" y="0"/>
                  </a:moveTo>
                  <a:lnTo>
                    <a:pt x="150" y="4"/>
                  </a:lnTo>
                  <a:lnTo>
                    <a:pt x="160" y="9"/>
                  </a:lnTo>
                  <a:lnTo>
                    <a:pt x="167" y="19"/>
                  </a:lnTo>
                  <a:lnTo>
                    <a:pt x="171" y="31"/>
                  </a:lnTo>
                  <a:lnTo>
                    <a:pt x="167" y="42"/>
                  </a:lnTo>
                  <a:lnTo>
                    <a:pt x="162" y="52"/>
                  </a:lnTo>
                  <a:lnTo>
                    <a:pt x="152" y="59"/>
                  </a:lnTo>
                  <a:lnTo>
                    <a:pt x="43" y="108"/>
                  </a:lnTo>
                  <a:lnTo>
                    <a:pt x="28" y="109"/>
                  </a:lnTo>
                  <a:lnTo>
                    <a:pt x="13" y="104"/>
                  </a:lnTo>
                  <a:lnTo>
                    <a:pt x="3" y="93"/>
                  </a:lnTo>
                  <a:lnTo>
                    <a:pt x="0" y="81"/>
                  </a:lnTo>
                  <a:lnTo>
                    <a:pt x="3" y="69"/>
                  </a:lnTo>
                  <a:lnTo>
                    <a:pt x="10" y="59"/>
                  </a:lnTo>
                  <a:lnTo>
                    <a:pt x="20" y="52"/>
                  </a:lnTo>
                  <a:lnTo>
                    <a:pt x="127" y="4"/>
                  </a:lnTo>
                  <a:lnTo>
                    <a:pt x="1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4241" name="Freeform 20">
              <a:extLst>
                <a:ext uri="{FF2B5EF4-FFF2-40B4-BE49-F238E27FC236}">
                  <a16:creationId xmlns:a16="http://schemas.microsoft.com/office/drawing/2014/main" id="{D162390E-E263-F655-E22F-AB54334D78EC}"/>
                </a:ext>
              </a:extLst>
            </p:cNvPr>
            <p:cNvSpPr>
              <a:spLocks/>
            </p:cNvSpPr>
            <p:nvPr/>
          </p:nvSpPr>
          <p:spPr bwMode="auto">
            <a:xfrm>
              <a:off x="6477000" y="4446588"/>
              <a:ext cx="282575" cy="109538"/>
            </a:xfrm>
            <a:custGeom>
              <a:avLst/>
              <a:gdLst/>
              <a:ahLst/>
              <a:cxnLst>
                <a:cxn ang="0">
                  <a:pos x="32" y="0"/>
                </a:cxn>
                <a:cxn ang="0">
                  <a:pos x="149" y="8"/>
                </a:cxn>
                <a:cxn ang="0">
                  <a:pos x="164" y="14"/>
                </a:cxn>
                <a:cxn ang="0">
                  <a:pos x="174" y="25"/>
                </a:cxn>
                <a:cxn ang="0">
                  <a:pos x="178" y="40"/>
                </a:cxn>
                <a:cxn ang="0">
                  <a:pos x="173" y="55"/>
                </a:cxn>
                <a:cxn ang="0">
                  <a:pos x="161" y="65"/>
                </a:cxn>
                <a:cxn ang="0">
                  <a:pos x="146" y="69"/>
                </a:cxn>
                <a:cxn ang="0">
                  <a:pos x="29" y="60"/>
                </a:cxn>
                <a:cxn ang="0">
                  <a:pos x="14" y="55"/>
                </a:cxn>
                <a:cxn ang="0">
                  <a:pos x="4" y="44"/>
                </a:cxn>
                <a:cxn ang="0">
                  <a:pos x="0" y="29"/>
                </a:cxn>
                <a:cxn ang="0">
                  <a:pos x="5" y="14"/>
                </a:cxn>
                <a:cxn ang="0">
                  <a:pos x="17" y="3"/>
                </a:cxn>
                <a:cxn ang="0">
                  <a:pos x="32" y="0"/>
                </a:cxn>
              </a:cxnLst>
              <a:rect l="0" t="0" r="r" b="b"/>
              <a:pathLst>
                <a:path w="178" h="69">
                  <a:moveTo>
                    <a:pt x="32" y="0"/>
                  </a:moveTo>
                  <a:lnTo>
                    <a:pt x="149" y="8"/>
                  </a:lnTo>
                  <a:lnTo>
                    <a:pt x="164" y="14"/>
                  </a:lnTo>
                  <a:lnTo>
                    <a:pt x="174" y="25"/>
                  </a:lnTo>
                  <a:lnTo>
                    <a:pt x="178" y="40"/>
                  </a:lnTo>
                  <a:lnTo>
                    <a:pt x="173" y="55"/>
                  </a:lnTo>
                  <a:lnTo>
                    <a:pt x="161" y="65"/>
                  </a:lnTo>
                  <a:lnTo>
                    <a:pt x="146" y="69"/>
                  </a:lnTo>
                  <a:lnTo>
                    <a:pt x="29" y="60"/>
                  </a:lnTo>
                  <a:lnTo>
                    <a:pt x="14" y="55"/>
                  </a:lnTo>
                  <a:lnTo>
                    <a:pt x="4" y="44"/>
                  </a:lnTo>
                  <a:lnTo>
                    <a:pt x="0" y="29"/>
                  </a:lnTo>
                  <a:lnTo>
                    <a:pt x="5" y="14"/>
                  </a:lnTo>
                  <a:lnTo>
                    <a:pt x="17" y="3"/>
                  </a:lnTo>
                  <a:lnTo>
                    <a:pt x="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4242" name="Freeform 21">
              <a:extLst>
                <a:ext uri="{FF2B5EF4-FFF2-40B4-BE49-F238E27FC236}">
                  <a16:creationId xmlns:a16="http://schemas.microsoft.com/office/drawing/2014/main" id="{1CED1740-7DF8-E40D-1B6F-6B333F5F2FCA}"/>
                </a:ext>
              </a:extLst>
            </p:cNvPr>
            <p:cNvSpPr>
              <a:spLocks/>
            </p:cNvSpPr>
            <p:nvPr/>
          </p:nvSpPr>
          <p:spPr bwMode="auto">
            <a:xfrm>
              <a:off x="6599238" y="4100513"/>
              <a:ext cx="252413" cy="195263"/>
            </a:xfrm>
            <a:custGeom>
              <a:avLst/>
              <a:gdLst/>
              <a:ahLst/>
              <a:cxnLst>
                <a:cxn ang="0">
                  <a:pos x="30" y="0"/>
                </a:cxn>
                <a:cxn ang="0">
                  <a:pos x="45" y="4"/>
                </a:cxn>
                <a:cxn ang="0">
                  <a:pos x="146" y="67"/>
                </a:cxn>
                <a:cxn ang="0">
                  <a:pos x="156" y="79"/>
                </a:cxn>
                <a:cxn ang="0">
                  <a:pos x="159" y="94"/>
                </a:cxn>
                <a:cxn ang="0">
                  <a:pos x="156" y="109"/>
                </a:cxn>
                <a:cxn ang="0">
                  <a:pos x="148" y="118"/>
                </a:cxn>
                <a:cxn ang="0">
                  <a:pos x="136" y="123"/>
                </a:cxn>
                <a:cxn ang="0">
                  <a:pos x="124" y="123"/>
                </a:cxn>
                <a:cxn ang="0">
                  <a:pos x="114" y="118"/>
                </a:cxn>
                <a:cxn ang="0">
                  <a:pos x="14" y="56"/>
                </a:cxn>
                <a:cxn ang="0">
                  <a:pos x="5" y="47"/>
                </a:cxn>
                <a:cxn ang="0">
                  <a:pos x="0" y="37"/>
                </a:cxn>
                <a:cxn ang="0">
                  <a:pos x="0" y="25"/>
                </a:cxn>
                <a:cxn ang="0">
                  <a:pos x="4" y="14"/>
                </a:cxn>
                <a:cxn ang="0">
                  <a:pos x="15" y="4"/>
                </a:cxn>
                <a:cxn ang="0">
                  <a:pos x="30" y="0"/>
                </a:cxn>
              </a:cxnLst>
              <a:rect l="0" t="0" r="r" b="b"/>
              <a:pathLst>
                <a:path w="159" h="123">
                  <a:moveTo>
                    <a:pt x="30" y="0"/>
                  </a:moveTo>
                  <a:lnTo>
                    <a:pt x="45" y="4"/>
                  </a:lnTo>
                  <a:lnTo>
                    <a:pt x="146" y="67"/>
                  </a:lnTo>
                  <a:lnTo>
                    <a:pt x="156" y="79"/>
                  </a:lnTo>
                  <a:lnTo>
                    <a:pt x="159" y="94"/>
                  </a:lnTo>
                  <a:lnTo>
                    <a:pt x="156" y="109"/>
                  </a:lnTo>
                  <a:lnTo>
                    <a:pt x="148" y="118"/>
                  </a:lnTo>
                  <a:lnTo>
                    <a:pt x="136" y="123"/>
                  </a:lnTo>
                  <a:lnTo>
                    <a:pt x="124" y="123"/>
                  </a:lnTo>
                  <a:lnTo>
                    <a:pt x="114" y="118"/>
                  </a:lnTo>
                  <a:lnTo>
                    <a:pt x="14" y="56"/>
                  </a:lnTo>
                  <a:lnTo>
                    <a:pt x="5" y="47"/>
                  </a:lnTo>
                  <a:lnTo>
                    <a:pt x="0" y="37"/>
                  </a:lnTo>
                  <a:lnTo>
                    <a:pt x="0" y="25"/>
                  </a:lnTo>
                  <a:lnTo>
                    <a:pt x="4" y="14"/>
                  </a:lnTo>
                  <a:lnTo>
                    <a:pt x="15" y="4"/>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4243" name="Freeform 22">
              <a:extLst>
                <a:ext uri="{FF2B5EF4-FFF2-40B4-BE49-F238E27FC236}">
                  <a16:creationId xmlns:a16="http://schemas.microsoft.com/office/drawing/2014/main" id="{C668AF31-4FAE-F08A-50B1-B259A0DD4D59}"/>
                </a:ext>
              </a:extLst>
            </p:cNvPr>
            <p:cNvSpPr>
              <a:spLocks/>
            </p:cNvSpPr>
            <p:nvPr/>
          </p:nvSpPr>
          <p:spPr bwMode="auto">
            <a:xfrm>
              <a:off x="6867525" y="3851275"/>
              <a:ext cx="188913" cy="257175"/>
            </a:xfrm>
            <a:custGeom>
              <a:avLst/>
              <a:gdLst/>
              <a:ahLst/>
              <a:cxnLst>
                <a:cxn ang="0">
                  <a:pos x="31" y="0"/>
                </a:cxn>
                <a:cxn ang="0">
                  <a:pos x="46" y="3"/>
                </a:cxn>
                <a:cxn ang="0">
                  <a:pos x="57" y="15"/>
                </a:cxn>
                <a:cxn ang="0">
                  <a:pos x="116" y="117"/>
                </a:cxn>
                <a:cxn ang="0">
                  <a:pos x="119" y="129"/>
                </a:cxn>
                <a:cxn ang="0">
                  <a:pos x="119" y="140"/>
                </a:cxn>
                <a:cxn ang="0">
                  <a:pos x="114" y="151"/>
                </a:cxn>
                <a:cxn ang="0">
                  <a:pos x="104" y="159"/>
                </a:cxn>
                <a:cxn ang="0">
                  <a:pos x="92" y="162"/>
                </a:cxn>
                <a:cxn ang="0">
                  <a:pos x="81" y="162"/>
                </a:cxn>
                <a:cxn ang="0">
                  <a:pos x="71" y="157"/>
                </a:cxn>
                <a:cxn ang="0">
                  <a:pos x="62" y="147"/>
                </a:cxn>
                <a:cxn ang="0">
                  <a:pos x="4" y="45"/>
                </a:cxn>
                <a:cxn ang="0">
                  <a:pos x="0" y="33"/>
                </a:cxn>
                <a:cxn ang="0">
                  <a:pos x="0" y="21"/>
                </a:cxn>
                <a:cxn ang="0">
                  <a:pos x="5" y="11"/>
                </a:cxn>
                <a:cxn ang="0">
                  <a:pos x="15" y="3"/>
                </a:cxn>
                <a:cxn ang="0">
                  <a:pos x="31" y="0"/>
                </a:cxn>
              </a:cxnLst>
              <a:rect l="0" t="0" r="r" b="b"/>
              <a:pathLst>
                <a:path w="119" h="162">
                  <a:moveTo>
                    <a:pt x="31" y="0"/>
                  </a:moveTo>
                  <a:lnTo>
                    <a:pt x="46" y="3"/>
                  </a:lnTo>
                  <a:lnTo>
                    <a:pt x="57" y="15"/>
                  </a:lnTo>
                  <a:lnTo>
                    <a:pt x="116" y="117"/>
                  </a:lnTo>
                  <a:lnTo>
                    <a:pt x="119" y="129"/>
                  </a:lnTo>
                  <a:lnTo>
                    <a:pt x="119" y="140"/>
                  </a:lnTo>
                  <a:lnTo>
                    <a:pt x="114" y="151"/>
                  </a:lnTo>
                  <a:lnTo>
                    <a:pt x="104" y="159"/>
                  </a:lnTo>
                  <a:lnTo>
                    <a:pt x="92" y="162"/>
                  </a:lnTo>
                  <a:lnTo>
                    <a:pt x="81" y="162"/>
                  </a:lnTo>
                  <a:lnTo>
                    <a:pt x="71" y="157"/>
                  </a:lnTo>
                  <a:lnTo>
                    <a:pt x="62" y="147"/>
                  </a:lnTo>
                  <a:lnTo>
                    <a:pt x="4" y="45"/>
                  </a:lnTo>
                  <a:lnTo>
                    <a:pt x="0" y="33"/>
                  </a:lnTo>
                  <a:lnTo>
                    <a:pt x="0" y="21"/>
                  </a:lnTo>
                  <a:lnTo>
                    <a:pt x="5" y="11"/>
                  </a:lnTo>
                  <a:lnTo>
                    <a:pt x="15" y="3"/>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4244" name="Freeform 23">
              <a:extLst>
                <a:ext uri="{FF2B5EF4-FFF2-40B4-BE49-F238E27FC236}">
                  <a16:creationId xmlns:a16="http://schemas.microsoft.com/office/drawing/2014/main" id="{9D65CB7F-88D1-87B2-A817-BDD6050C87C3}"/>
                </a:ext>
              </a:extLst>
            </p:cNvPr>
            <p:cNvSpPr>
              <a:spLocks/>
            </p:cNvSpPr>
            <p:nvPr/>
          </p:nvSpPr>
          <p:spPr bwMode="auto">
            <a:xfrm>
              <a:off x="7221538" y="3757613"/>
              <a:ext cx="103188" cy="284163"/>
            </a:xfrm>
            <a:custGeom>
              <a:avLst/>
              <a:gdLst/>
              <a:ahLst/>
              <a:cxnLst>
                <a:cxn ang="0">
                  <a:pos x="30" y="0"/>
                </a:cxn>
                <a:cxn ang="0">
                  <a:pos x="45" y="3"/>
                </a:cxn>
                <a:cxn ang="0">
                  <a:pos x="57" y="15"/>
                </a:cxn>
                <a:cxn ang="0">
                  <a:pos x="60" y="30"/>
                </a:cxn>
                <a:cxn ang="0">
                  <a:pos x="65" y="148"/>
                </a:cxn>
                <a:cxn ang="0">
                  <a:pos x="62" y="163"/>
                </a:cxn>
                <a:cxn ang="0">
                  <a:pos x="50" y="174"/>
                </a:cxn>
                <a:cxn ang="0">
                  <a:pos x="35" y="179"/>
                </a:cxn>
                <a:cxn ang="0">
                  <a:pos x="20" y="176"/>
                </a:cxn>
                <a:cxn ang="0">
                  <a:pos x="8" y="164"/>
                </a:cxn>
                <a:cxn ang="0">
                  <a:pos x="5" y="149"/>
                </a:cxn>
                <a:cxn ang="0">
                  <a:pos x="0" y="32"/>
                </a:cxn>
                <a:cxn ang="0">
                  <a:pos x="3" y="17"/>
                </a:cxn>
                <a:cxn ang="0">
                  <a:pos x="15" y="5"/>
                </a:cxn>
                <a:cxn ang="0">
                  <a:pos x="30" y="0"/>
                </a:cxn>
              </a:cxnLst>
              <a:rect l="0" t="0" r="r" b="b"/>
              <a:pathLst>
                <a:path w="65" h="179">
                  <a:moveTo>
                    <a:pt x="30" y="0"/>
                  </a:moveTo>
                  <a:lnTo>
                    <a:pt x="45" y="3"/>
                  </a:lnTo>
                  <a:lnTo>
                    <a:pt x="57" y="15"/>
                  </a:lnTo>
                  <a:lnTo>
                    <a:pt x="60" y="30"/>
                  </a:lnTo>
                  <a:lnTo>
                    <a:pt x="65" y="148"/>
                  </a:lnTo>
                  <a:lnTo>
                    <a:pt x="62" y="163"/>
                  </a:lnTo>
                  <a:lnTo>
                    <a:pt x="50" y="174"/>
                  </a:lnTo>
                  <a:lnTo>
                    <a:pt x="35" y="179"/>
                  </a:lnTo>
                  <a:lnTo>
                    <a:pt x="20" y="176"/>
                  </a:lnTo>
                  <a:lnTo>
                    <a:pt x="8" y="164"/>
                  </a:lnTo>
                  <a:lnTo>
                    <a:pt x="5" y="149"/>
                  </a:lnTo>
                  <a:lnTo>
                    <a:pt x="0" y="32"/>
                  </a:lnTo>
                  <a:lnTo>
                    <a:pt x="3" y="17"/>
                  </a:lnTo>
                  <a:lnTo>
                    <a:pt x="15" y="5"/>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4245" name="Freeform 24">
              <a:extLst>
                <a:ext uri="{FF2B5EF4-FFF2-40B4-BE49-F238E27FC236}">
                  <a16:creationId xmlns:a16="http://schemas.microsoft.com/office/drawing/2014/main" id="{0B8A1017-7FB4-E86F-D11D-0D81B0CFFBEE}"/>
                </a:ext>
              </a:extLst>
            </p:cNvPr>
            <p:cNvSpPr>
              <a:spLocks/>
            </p:cNvSpPr>
            <p:nvPr/>
          </p:nvSpPr>
          <p:spPr bwMode="auto">
            <a:xfrm>
              <a:off x="7497763" y="3843338"/>
              <a:ext cx="177800" cy="265113"/>
            </a:xfrm>
            <a:custGeom>
              <a:avLst/>
              <a:gdLst/>
              <a:ahLst/>
              <a:cxnLst>
                <a:cxn ang="0">
                  <a:pos x="81" y="0"/>
                </a:cxn>
                <a:cxn ang="0">
                  <a:pos x="96" y="3"/>
                </a:cxn>
                <a:cxn ang="0">
                  <a:pos x="106" y="10"/>
                </a:cxn>
                <a:cxn ang="0">
                  <a:pos x="111" y="20"/>
                </a:cxn>
                <a:cxn ang="0">
                  <a:pos x="112" y="32"/>
                </a:cxn>
                <a:cxn ang="0">
                  <a:pos x="109" y="43"/>
                </a:cxn>
                <a:cxn ang="0">
                  <a:pos x="57" y="149"/>
                </a:cxn>
                <a:cxn ang="0">
                  <a:pos x="50" y="159"/>
                </a:cxn>
                <a:cxn ang="0">
                  <a:pos x="40" y="164"/>
                </a:cxn>
                <a:cxn ang="0">
                  <a:pos x="29" y="167"/>
                </a:cxn>
                <a:cxn ang="0">
                  <a:pos x="17" y="164"/>
                </a:cxn>
                <a:cxn ang="0">
                  <a:pos x="5" y="152"/>
                </a:cxn>
                <a:cxn ang="0">
                  <a:pos x="0" y="137"/>
                </a:cxn>
                <a:cxn ang="0">
                  <a:pos x="2" y="122"/>
                </a:cxn>
                <a:cxn ang="0">
                  <a:pos x="54" y="16"/>
                </a:cxn>
                <a:cxn ang="0">
                  <a:pos x="66" y="5"/>
                </a:cxn>
                <a:cxn ang="0">
                  <a:pos x="81" y="0"/>
                </a:cxn>
              </a:cxnLst>
              <a:rect l="0" t="0" r="r" b="b"/>
              <a:pathLst>
                <a:path w="112" h="167">
                  <a:moveTo>
                    <a:pt x="81" y="0"/>
                  </a:moveTo>
                  <a:lnTo>
                    <a:pt x="96" y="3"/>
                  </a:lnTo>
                  <a:lnTo>
                    <a:pt x="106" y="10"/>
                  </a:lnTo>
                  <a:lnTo>
                    <a:pt x="111" y="20"/>
                  </a:lnTo>
                  <a:lnTo>
                    <a:pt x="112" y="32"/>
                  </a:lnTo>
                  <a:lnTo>
                    <a:pt x="109" y="43"/>
                  </a:lnTo>
                  <a:lnTo>
                    <a:pt x="57" y="149"/>
                  </a:lnTo>
                  <a:lnTo>
                    <a:pt x="50" y="159"/>
                  </a:lnTo>
                  <a:lnTo>
                    <a:pt x="40" y="164"/>
                  </a:lnTo>
                  <a:lnTo>
                    <a:pt x="29" y="167"/>
                  </a:lnTo>
                  <a:lnTo>
                    <a:pt x="17" y="164"/>
                  </a:lnTo>
                  <a:lnTo>
                    <a:pt x="5" y="152"/>
                  </a:lnTo>
                  <a:lnTo>
                    <a:pt x="0" y="137"/>
                  </a:lnTo>
                  <a:lnTo>
                    <a:pt x="2" y="122"/>
                  </a:lnTo>
                  <a:lnTo>
                    <a:pt x="54" y="16"/>
                  </a:lnTo>
                  <a:lnTo>
                    <a:pt x="66" y="5"/>
                  </a:lnTo>
                  <a:lnTo>
                    <a:pt x="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4246" name="Freeform 25">
              <a:extLst>
                <a:ext uri="{FF2B5EF4-FFF2-40B4-BE49-F238E27FC236}">
                  <a16:creationId xmlns:a16="http://schemas.microsoft.com/office/drawing/2014/main" id="{4D87F4F5-2EFA-2115-CFB4-8B380E2EFCAB}"/>
                </a:ext>
              </a:extLst>
            </p:cNvPr>
            <p:cNvSpPr>
              <a:spLocks/>
            </p:cNvSpPr>
            <p:nvPr/>
          </p:nvSpPr>
          <p:spPr bwMode="auto">
            <a:xfrm>
              <a:off x="7702550" y="4087813"/>
              <a:ext cx="247650" cy="201613"/>
            </a:xfrm>
            <a:custGeom>
              <a:avLst/>
              <a:gdLst/>
              <a:ahLst/>
              <a:cxnLst>
                <a:cxn ang="0">
                  <a:pos x="124" y="0"/>
                </a:cxn>
                <a:cxn ang="0">
                  <a:pos x="139" y="2"/>
                </a:cxn>
                <a:cxn ang="0">
                  <a:pos x="151" y="12"/>
                </a:cxn>
                <a:cxn ang="0">
                  <a:pos x="156" y="27"/>
                </a:cxn>
                <a:cxn ang="0">
                  <a:pos x="154" y="42"/>
                </a:cxn>
                <a:cxn ang="0">
                  <a:pos x="144" y="53"/>
                </a:cxn>
                <a:cxn ang="0">
                  <a:pos x="49" y="122"/>
                </a:cxn>
                <a:cxn ang="0">
                  <a:pos x="37" y="127"/>
                </a:cxn>
                <a:cxn ang="0">
                  <a:pos x="25" y="127"/>
                </a:cxn>
                <a:cxn ang="0">
                  <a:pos x="15" y="124"/>
                </a:cxn>
                <a:cxn ang="0">
                  <a:pos x="7" y="115"/>
                </a:cxn>
                <a:cxn ang="0">
                  <a:pos x="2" y="105"/>
                </a:cxn>
                <a:cxn ang="0">
                  <a:pos x="0" y="94"/>
                </a:cxn>
                <a:cxn ang="0">
                  <a:pos x="5" y="82"/>
                </a:cxn>
                <a:cxn ang="0">
                  <a:pos x="14" y="74"/>
                </a:cxn>
                <a:cxn ang="0">
                  <a:pos x="109" y="5"/>
                </a:cxn>
                <a:cxn ang="0">
                  <a:pos x="124" y="0"/>
                </a:cxn>
              </a:cxnLst>
              <a:rect l="0" t="0" r="r" b="b"/>
              <a:pathLst>
                <a:path w="156" h="127">
                  <a:moveTo>
                    <a:pt x="124" y="0"/>
                  </a:moveTo>
                  <a:lnTo>
                    <a:pt x="139" y="2"/>
                  </a:lnTo>
                  <a:lnTo>
                    <a:pt x="151" y="12"/>
                  </a:lnTo>
                  <a:lnTo>
                    <a:pt x="156" y="27"/>
                  </a:lnTo>
                  <a:lnTo>
                    <a:pt x="154" y="42"/>
                  </a:lnTo>
                  <a:lnTo>
                    <a:pt x="144" y="53"/>
                  </a:lnTo>
                  <a:lnTo>
                    <a:pt x="49" y="122"/>
                  </a:lnTo>
                  <a:lnTo>
                    <a:pt x="37" y="127"/>
                  </a:lnTo>
                  <a:lnTo>
                    <a:pt x="25" y="127"/>
                  </a:lnTo>
                  <a:lnTo>
                    <a:pt x="15" y="124"/>
                  </a:lnTo>
                  <a:lnTo>
                    <a:pt x="7" y="115"/>
                  </a:lnTo>
                  <a:lnTo>
                    <a:pt x="2" y="105"/>
                  </a:lnTo>
                  <a:lnTo>
                    <a:pt x="0" y="94"/>
                  </a:lnTo>
                  <a:lnTo>
                    <a:pt x="5" y="82"/>
                  </a:lnTo>
                  <a:lnTo>
                    <a:pt x="14" y="74"/>
                  </a:lnTo>
                  <a:lnTo>
                    <a:pt x="109" y="5"/>
                  </a:lnTo>
                  <a:lnTo>
                    <a:pt x="1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4247" name="Freeform 26">
              <a:extLst>
                <a:ext uri="{FF2B5EF4-FFF2-40B4-BE49-F238E27FC236}">
                  <a16:creationId xmlns:a16="http://schemas.microsoft.com/office/drawing/2014/main" id="{CFB287B1-C558-9F6B-8830-82B5D24BDB4A}"/>
                </a:ext>
              </a:extLst>
            </p:cNvPr>
            <p:cNvSpPr>
              <a:spLocks/>
            </p:cNvSpPr>
            <p:nvPr/>
          </p:nvSpPr>
          <p:spPr bwMode="auto">
            <a:xfrm>
              <a:off x="7797800" y="4430713"/>
              <a:ext cx="282575" cy="119063"/>
            </a:xfrm>
            <a:custGeom>
              <a:avLst/>
              <a:gdLst/>
              <a:ahLst/>
              <a:cxnLst>
                <a:cxn ang="0">
                  <a:pos x="143" y="0"/>
                </a:cxn>
                <a:cxn ang="0">
                  <a:pos x="158" y="2"/>
                </a:cxn>
                <a:cxn ang="0">
                  <a:pos x="171" y="10"/>
                </a:cxn>
                <a:cxn ang="0">
                  <a:pos x="178" y="25"/>
                </a:cxn>
                <a:cxn ang="0">
                  <a:pos x="176" y="40"/>
                </a:cxn>
                <a:cxn ang="0">
                  <a:pos x="166" y="54"/>
                </a:cxn>
                <a:cxn ang="0">
                  <a:pos x="151" y="60"/>
                </a:cxn>
                <a:cxn ang="0">
                  <a:pos x="34" y="75"/>
                </a:cxn>
                <a:cxn ang="0">
                  <a:pos x="22" y="75"/>
                </a:cxn>
                <a:cxn ang="0">
                  <a:pos x="12" y="70"/>
                </a:cxn>
                <a:cxn ang="0">
                  <a:pos x="4" y="62"/>
                </a:cxn>
                <a:cxn ang="0">
                  <a:pos x="0" y="50"/>
                </a:cxn>
                <a:cxn ang="0">
                  <a:pos x="2" y="35"/>
                </a:cxn>
                <a:cxn ang="0">
                  <a:pos x="12" y="22"/>
                </a:cxn>
                <a:cxn ang="0">
                  <a:pos x="26" y="15"/>
                </a:cxn>
                <a:cxn ang="0">
                  <a:pos x="143" y="0"/>
                </a:cxn>
              </a:cxnLst>
              <a:rect l="0" t="0" r="r" b="b"/>
              <a:pathLst>
                <a:path w="178" h="75">
                  <a:moveTo>
                    <a:pt x="143" y="0"/>
                  </a:moveTo>
                  <a:lnTo>
                    <a:pt x="158" y="2"/>
                  </a:lnTo>
                  <a:lnTo>
                    <a:pt x="171" y="10"/>
                  </a:lnTo>
                  <a:lnTo>
                    <a:pt x="178" y="25"/>
                  </a:lnTo>
                  <a:lnTo>
                    <a:pt x="176" y="40"/>
                  </a:lnTo>
                  <a:lnTo>
                    <a:pt x="166" y="54"/>
                  </a:lnTo>
                  <a:lnTo>
                    <a:pt x="151" y="60"/>
                  </a:lnTo>
                  <a:lnTo>
                    <a:pt x="34" y="75"/>
                  </a:lnTo>
                  <a:lnTo>
                    <a:pt x="22" y="75"/>
                  </a:lnTo>
                  <a:lnTo>
                    <a:pt x="12" y="70"/>
                  </a:lnTo>
                  <a:lnTo>
                    <a:pt x="4" y="62"/>
                  </a:lnTo>
                  <a:lnTo>
                    <a:pt x="0" y="50"/>
                  </a:lnTo>
                  <a:lnTo>
                    <a:pt x="2" y="35"/>
                  </a:lnTo>
                  <a:lnTo>
                    <a:pt x="12" y="22"/>
                  </a:lnTo>
                  <a:lnTo>
                    <a:pt x="26" y="15"/>
                  </a:lnTo>
                  <a:lnTo>
                    <a:pt x="1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4248" name="Freeform 27">
              <a:extLst>
                <a:ext uri="{FF2B5EF4-FFF2-40B4-BE49-F238E27FC236}">
                  <a16:creationId xmlns:a16="http://schemas.microsoft.com/office/drawing/2014/main" id="{ECD679D8-4188-E0D6-D8FB-1D7F247C0F3D}"/>
                </a:ext>
              </a:extLst>
            </p:cNvPr>
            <p:cNvSpPr>
              <a:spLocks/>
            </p:cNvSpPr>
            <p:nvPr/>
          </p:nvSpPr>
          <p:spPr bwMode="auto">
            <a:xfrm>
              <a:off x="7761288" y="4730750"/>
              <a:ext cx="268288" cy="157163"/>
            </a:xfrm>
            <a:custGeom>
              <a:avLst/>
              <a:gdLst/>
              <a:ahLst/>
              <a:cxnLst>
                <a:cxn ang="0">
                  <a:pos x="23" y="0"/>
                </a:cxn>
                <a:cxn ang="0">
                  <a:pos x="40" y="0"/>
                </a:cxn>
                <a:cxn ang="0">
                  <a:pos x="151" y="42"/>
                </a:cxn>
                <a:cxn ang="0">
                  <a:pos x="164" y="51"/>
                </a:cxn>
                <a:cxn ang="0">
                  <a:pos x="169" y="64"/>
                </a:cxn>
                <a:cxn ang="0">
                  <a:pos x="169" y="81"/>
                </a:cxn>
                <a:cxn ang="0">
                  <a:pos x="159" y="94"/>
                </a:cxn>
                <a:cxn ang="0">
                  <a:pos x="146" y="99"/>
                </a:cxn>
                <a:cxn ang="0">
                  <a:pos x="129" y="99"/>
                </a:cxn>
                <a:cxn ang="0">
                  <a:pos x="18" y="57"/>
                </a:cxn>
                <a:cxn ang="0">
                  <a:pos x="8" y="51"/>
                </a:cxn>
                <a:cxn ang="0">
                  <a:pos x="2" y="42"/>
                </a:cxn>
                <a:cxn ang="0">
                  <a:pos x="0" y="31"/>
                </a:cxn>
                <a:cxn ang="0">
                  <a:pos x="2" y="19"/>
                </a:cxn>
                <a:cxn ang="0">
                  <a:pos x="10" y="5"/>
                </a:cxn>
                <a:cxn ang="0">
                  <a:pos x="23" y="0"/>
                </a:cxn>
              </a:cxnLst>
              <a:rect l="0" t="0" r="r" b="b"/>
              <a:pathLst>
                <a:path w="169" h="99">
                  <a:moveTo>
                    <a:pt x="23" y="0"/>
                  </a:moveTo>
                  <a:lnTo>
                    <a:pt x="40" y="0"/>
                  </a:lnTo>
                  <a:lnTo>
                    <a:pt x="151" y="42"/>
                  </a:lnTo>
                  <a:lnTo>
                    <a:pt x="164" y="51"/>
                  </a:lnTo>
                  <a:lnTo>
                    <a:pt x="169" y="64"/>
                  </a:lnTo>
                  <a:lnTo>
                    <a:pt x="169" y="81"/>
                  </a:lnTo>
                  <a:lnTo>
                    <a:pt x="159" y="94"/>
                  </a:lnTo>
                  <a:lnTo>
                    <a:pt x="146" y="99"/>
                  </a:lnTo>
                  <a:lnTo>
                    <a:pt x="129" y="99"/>
                  </a:lnTo>
                  <a:lnTo>
                    <a:pt x="18" y="57"/>
                  </a:lnTo>
                  <a:lnTo>
                    <a:pt x="8" y="51"/>
                  </a:lnTo>
                  <a:lnTo>
                    <a:pt x="2" y="42"/>
                  </a:lnTo>
                  <a:lnTo>
                    <a:pt x="0" y="31"/>
                  </a:lnTo>
                  <a:lnTo>
                    <a:pt x="2" y="19"/>
                  </a:lnTo>
                  <a:lnTo>
                    <a:pt x="10" y="5"/>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0"/>
        <p:cNvGrpSpPr/>
        <p:nvPr/>
      </p:nvGrpSpPr>
      <p:grpSpPr>
        <a:xfrm>
          <a:off x="0" y="0"/>
          <a:ext cx="0" cy="0"/>
          <a:chOff x="0" y="0"/>
          <a:chExt cx="0" cy="0"/>
        </a:xfrm>
      </p:grpSpPr>
      <p:sp>
        <p:nvSpPr>
          <p:cNvPr id="381" name="Google Shape;381;p8"/>
          <p:cNvSpPr txBox="1">
            <a:spLocks noGrp="1"/>
          </p:cNvSpPr>
          <p:nvPr>
            <p:ph type="sldNum" idx="12"/>
          </p:nvPr>
        </p:nvSpPr>
        <p:spPr>
          <a:xfrm>
            <a:off x="11079210" y="6416771"/>
            <a:ext cx="516420" cy="441229"/>
          </a:xfrm>
          <a:prstGeom prst="rect">
            <a:avLst/>
          </a:prstGeom>
          <a:solidFill>
            <a:srgbClr val="F2F2F2"/>
          </a:solidFill>
          <a:ln>
            <a:noFill/>
          </a:ln>
        </p:spPr>
        <p:txBody>
          <a:bodyPr spcFirstLastPara="1" wrap="square" lIns="0" tIns="60925" rIns="0" bIns="60925" anchor="ctr" anchorCtr="0">
            <a:noAutofit/>
          </a:bodyPr>
          <a:lstStyle/>
          <a:p>
            <a:pPr marL="0" marR="0" lvl="0" indent="0" algn="ctr" rtl="0">
              <a:lnSpc>
                <a:spcPct val="100000"/>
              </a:lnSpc>
              <a:spcBef>
                <a:spcPts val="0"/>
              </a:spcBef>
              <a:spcAft>
                <a:spcPts val="0"/>
              </a:spcAft>
              <a:buClr>
                <a:srgbClr val="888888"/>
              </a:buClr>
              <a:buSzPts val="1600"/>
              <a:buFont typeface="Calibri"/>
              <a:buNone/>
            </a:pPr>
            <a:fld id="{00000000-1234-1234-1234-123412341234}" type="slidenum">
              <a:rPr lang="en-US" sz="1600" b="0" i="0" u="none" strike="noStrike" cap="none">
                <a:solidFill>
                  <a:srgbClr val="888888"/>
                </a:solidFill>
                <a:latin typeface="Calibri"/>
                <a:ea typeface="Calibri"/>
                <a:cs typeface="Calibri"/>
                <a:sym typeface="Calibri"/>
              </a:rPr>
              <a:t>20</a:t>
            </a:fld>
            <a:endParaRPr sz="1600" b="0" i="0" u="none" strike="noStrike" cap="none">
              <a:solidFill>
                <a:srgbClr val="888888"/>
              </a:solidFill>
              <a:latin typeface="Calibri"/>
              <a:ea typeface="Calibri"/>
              <a:cs typeface="Calibri"/>
              <a:sym typeface="Calibri"/>
            </a:endParaRPr>
          </a:p>
        </p:txBody>
      </p:sp>
      <p:sp>
        <p:nvSpPr>
          <p:cNvPr id="382" name="Google Shape;382;p8"/>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p>
            <a:pPr marL="0" lvl="0" indent="0" algn="l" rtl="0">
              <a:lnSpc>
                <a:spcPct val="100000"/>
              </a:lnSpc>
              <a:spcBef>
                <a:spcPts val="0"/>
              </a:spcBef>
              <a:spcAft>
                <a:spcPts val="0"/>
              </a:spcAft>
              <a:buClr>
                <a:srgbClr val="3F3F3F"/>
              </a:buClr>
              <a:buSzPts val="3600"/>
              <a:buFont typeface="Open Sans"/>
              <a:buNone/>
            </a:pPr>
            <a:r>
              <a:rPr lang="en-US">
                <a:solidFill>
                  <a:srgbClr val="3F3F3F"/>
                </a:solidFill>
              </a:rPr>
              <a:t>Questions &amp; Answers</a:t>
            </a:r>
            <a:endParaRPr/>
          </a:p>
        </p:txBody>
      </p:sp>
      <p:grpSp>
        <p:nvGrpSpPr>
          <p:cNvPr id="383" name="Google Shape;383;p8"/>
          <p:cNvGrpSpPr/>
          <p:nvPr/>
        </p:nvGrpSpPr>
        <p:grpSpPr>
          <a:xfrm>
            <a:off x="4252284" y="1504225"/>
            <a:ext cx="3684256" cy="3499060"/>
            <a:chOff x="2593976" y="1049338"/>
            <a:chExt cx="5653087" cy="5368925"/>
          </a:xfrm>
        </p:grpSpPr>
        <p:sp>
          <p:nvSpPr>
            <p:cNvPr id="384" name="Google Shape;384;p8"/>
            <p:cNvSpPr/>
            <p:nvPr/>
          </p:nvSpPr>
          <p:spPr>
            <a:xfrm>
              <a:off x="2593976" y="1049338"/>
              <a:ext cx="3760788" cy="3754437"/>
            </a:xfrm>
            <a:custGeom>
              <a:avLst/>
              <a:gdLst/>
              <a:ahLst/>
              <a:cxnLst/>
              <a:rect l="l" t="t" r="r" b="b"/>
              <a:pathLst>
                <a:path w="1747" h="1749" extrusionOk="0">
                  <a:moveTo>
                    <a:pt x="236" y="1357"/>
                  </a:moveTo>
                  <a:cubicBezTo>
                    <a:pt x="0" y="974"/>
                    <a:pt x="119" y="472"/>
                    <a:pt x="503" y="236"/>
                  </a:cubicBezTo>
                  <a:cubicBezTo>
                    <a:pt x="886" y="0"/>
                    <a:pt x="1388" y="119"/>
                    <a:pt x="1624" y="503"/>
                  </a:cubicBezTo>
                  <a:cubicBezTo>
                    <a:pt x="1705" y="634"/>
                    <a:pt x="1747" y="787"/>
                    <a:pt x="1745" y="941"/>
                  </a:cubicBezTo>
                  <a:cubicBezTo>
                    <a:pt x="1730" y="1392"/>
                    <a:pt x="1359" y="1749"/>
                    <a:pt x="908" y="1744"/>
                  </a:cubicBezTo>
                  <a:cubicBezTo>
                    <a:pt x="156" y="1744"/>
                    <a:pt x="156" y="1744"/>
                    <a:pt x="156" y="1744"/>
                  </a:cubicBezTo>
                  <a:cubicBezTo>
                    <a:pt x="235" y="1610"/>
                    <a:pt x="235" y="1610"/>
                    <a:pt x="235" y="1610"/>
                  </a:cubicBezTo>
                  <a:cubicBezTo>
                    <a:pt x="282" y="1532"/>
                    <a:pt x="282" y="1435"/>
                    <a:pt x="236" y="1357"/>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85" name="Google Shape;385;p8"/>
            <p:cNvSpPr/>
            <p:nvPr/>
          </p:nvSpPr>
          <p:spPr>
            <a:xfrm>
              <a:off x="4365626" y="2811463"/>
              <a:ext cx="3735388" cy="3487737"/>
            </a:xfrm>
            <a:custGeom>
              <a:avLst/>
              <a:gdLst/>
              <a:ahLst/>
              <a:cxnLst/>
              <a:rect l="l" t="t" r="r" b="b"/>
              <a:pathLst>
                <a:path w="1735" h="1624" extrusionOk="0">
                  <a:moveTo>
                    <a:pt x="1499" y="1235"/>
                  </a:moveTo>
                  <a:cubicBezTo>
                    <a:pt x="1735" y="851"/>
                    <a:pt x="1615" y="349"/>
                    <a:pt x="1232" y="114"/>
                  </a:cubicBezTo>
                  <a:cubicBezTo>
                    <a:pt x="1135" y="54"/>
                    <a:pt x="1027" y="15"/>
                    <a:pt x="914" y="0"/>
                  </a:cubicBezTo>
                  <a:cubicBezTo>
                    <a:pt x="919" y="40"/>
                    <a:pt x="922" y="80"/>
                    <a:pt x="922" y="120"/>
                  </a:cubicBezTo>
                  <a:cubicBezTo>
                    <a:pt x="907" y="571"/>
                    <a:pt x="535" y="928"/>
                    <a:pt x="85" y="923"/>
                  </a:cubicBezTo>
                  <a:cubicBezTo>
                    <a:pt x="0" y="923"/>
                    <a:pt x="0" y="923"/>
                    <a:pt x="0" y="923"/>
                  </a:cubicBezTo>
                  <a:cubicBezTo>
                    <a:pt x="66" y="1328"/>
                    <a:pt x="417" y="1624"/>
                    <a:pt x="827" y="1622"/>
                  </a:cubicBezTo>
                  <a:cubicBezTo>
                    <a:pt x="1580" y="1622"/>
                    <a:pt x="1580" y="1622"/>
                    <a:pt x="1580" y="1622"/>
                  </a:cubicBezTo>
                  <a:cubicBezTo>
                    <a:pt x="1500" y="1487"/>
                    <a:pt x="1500" y="1487"/>
                    <a:pt x="1500" y="1487"/>
                  </a:cubicBezTo>
                  <a:cubicBezTo>
                    <a:pt x="1453" y="1410"/>
                    <a:pt x="1453" y="1313"/>
                    <a:pt x="1499" y="123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86" name="Google Shape;386;p8"/>
            <p:cNvSpPr/>
            <p:nvPr/>
          </p:nvSpPr>
          <p:spPr>
            <a:xfrm>
              <a:off x="2636838" y="1123951"/>
              <a:ext cx="5610225" cy="5294312"/>
            </a:xfrm>
            <a:custGeom>
              <a:avLst/>
              <a:gdLst/>
              <a:ahLst/>
              <a:cxnLst/>
              <a:rect l="l" t="t" r="r" b="b"/>
              <a:pathLst>
                <a:path w="2606" h="2466" extrusionOk="0">
                  <a:moveTo>
                    <a:pt x="2353" y="2244"/>
                  </a:moveTo>
                  <a:cubicBezTo>
                    <a:pt x="2318" y="2185"/>
                    <a:pt x="2318" y="2111"/>
                    <a:pt x="2353" y="2051"/>
                  </a:cubicBezTo>
                  <a:cubicBezTo>
                    <a:pt x="2606" y="1641"/>
                    <a:pt x="2478" y="1103"/>
                    <a:pt x="2067" y="850"/>
                  </a:cubicBezTo>
                  <a:cubicBezTo>
                    <a:pt x="1976" y="794"/>
                    <a:pt x="1876" y="756"/>
                    <a:pt x="1771" y="736"/>
                  </a:cubicBezTo>
                  <a:cubicBezTo>
                    <a:pt x="1738" y="553"/>
                    <a:pt x="1646" y="385"/>
                    <a:pt x="1511" y="258"/>
                  </a:cubicBezTo>
                  <a:cubicBezTo>
                    <a:pt x="1331" y="87"/>
                    <a:pt x="1087" y="0"/>
                    <a:pt x="840" y="21"/>
                  </a:cubicBezTo>
                  <a:cubicBezTo>
                    <a:pt x="359" y="59"/>
                    <a:pt x="0" y="479"/>
                    <a:pt x="38" y="960"/>
                  </a:cubicBezTo>
                  <a:cubicBezTo>
                    <a:pt x="49" y="1099"/>
                    <a:pt x="93" y="1234"/>
                    <a:pt x="167" y="1352"/>
                  </a:cubicBezTo>
                  <a:cubicBezTo>
                    <a:pt x="202" y="1411"/>
                    <a:pt x="202" y="1485"/>
                    <a:pt x="167" y="1544"/>
                  </a:cubicBezTo>
                  <a:cubicBezTo>
                    <a:pt x="86" y="1680"/>
                    <a:pt x="86" y="1680"/>
                    <a:pt x="86" y="1680"/>
                  </a:cubicBezTo>
                  <a:cubicBezTo>
                    <a:pt x="69" y="1707"/>
                    <a:pt x="78" y="1743"/>
                    <a:pt x="106" y="1759"/>
                  </a:cubicBezTo>
                  <a:cubicBezTo>
                    <a:pt x="115" y="1765"/>
                    <a:pt x="125" y="1767"/>
                    <a:pt x="136" y="1767"/>
                  </a:cubicBezTo>
                  <a:cubicBezTo>
                    <a:pt x="755" y="1767"/>
                    <a:pt x="755" y="1767"/>
                    <a:pt x="755" y="1767"/>
                  </a:cubicBezTo>
                  <a:cubicBezTo>
                    <a:pt x="846" y="2176"/>
                    <a:pt x="1209" y="2466"/>
                    <a:pt x="1628" y="2466"/>
                  </a:cubicBezTo>
                  <a:cubicBezTo>
                    <a:pt x="2383" y="2466"/>
                    <a:pt x="2383" y="2466"/>
                    <a:pt x="2383" y="2466"/>
                  </a:cubicBezTo>
                  <a:cubicBezTo>
                    <a:pt x="2415" y="2466"/>
                    <a:pt x="2441" y="2440"/>
                    <a:pt x="2441" y="2408"/>
                  </a:cubicBezTo>
                  <a:cubicBezTo>
                    <a:pt x="2441" y="2397"/>
                    <a:pt x="2438" y="2387"/>
                    <a:pt x="2433" y="2378"/>
                  </a:cubicBezTo>
                  <a:lnTo>
                    <a:pt x="2353" y="2244"/>
                  </a:lnTo>
                  <a:close/>
                  <a:moveTo>
                    <a:pt x="237" y="1651"/>
                  </a:moveTo>
                  <a:cubicBezTo>
                    <a:pt x="265" y="1604"/>
                    <a:pt x="265" y="1604"/>
                    <a:pt x="265" y="1604"/>
                  </a:cubicBezTo>
                  <a:cubicBezTo>
                    <a:pt x="324" y="1508"/>
                    <a:pt x="324" y="1387"/>
                    <a:pt x="265" y="1291"/>
                  </a:cubicBezTo>
                  <a:cubicBezTo>
                    <a:pt x="46" y="935"/>
                    <a:pt x="157" y="469"/>
                    <a:pt x="513" y="250"/>
                  </a:cubicBezTo>
                  <a:cubicBezTo>
                    <a:pt x="869" y="31"/>
                    <a:pt x="1335" y="142"/>
                    <a:pt x="1554" y="498"/>
                  </a:cubicBezTo>
                  <a:cubicBezTo>
                    <a:pt x="1630" y="620"/>
                    <a:pt x="1669" y="762"/>
                    <a:pt x="1667" y="905"/>
                  </a:cubicBezTo>
                  <a:cubicBezTo>
                    <a:pt x="1653" y="1324"/>
                    <a:pt x="1307" y="1655"/>
                    <a:pt x="888" y="1651"/>
                  </a:cubicBezTo>
                  <a:lnTo>
                    <a:pt x="237" y="1651"/>
                  </a:lnTo>
                  <a:close/>
                  <a:moveTo>
                    <a:pt x="1630" y="2350"/>
                  </a:moveTo>
                  <a:cubicBezTo>
                    <a:pt x="1275" y="2352"/>
                    <a:pt x="963" y="2112"/>
                    <a:pt x="874" y="1767"/>
                  </a:cubicBezTo>
                  <a:cubicBezTo>
                    <a:pt x="888" y="1767"/>
                    <a:pt x="888" y="1767"/>
                    <a:pt x="888" y="1767"/>
                  </a:cubicBezTo>
                  <a:cubicBezTo>
                    <a:pt x="1370" y="1771"/>
                    <a:pt x="1768" y="1389"/>
                    <a:pt x="1783" y="907"/>
                  </a:cubicBezTo>
                  <a:cubicBezTo>
                    <a:pt x="1783" y="890"/>
                    <a:pt x="1783" y="873"/>
                    <a:pt x="1783" y="856"/>
                  </a:cubicBezTo>
                  <a:cubicBezTo>
                    <a:pt x="2190" y="952"/>
                    <a:pt x="2442" y="1359"/>
                    <a:pt x="2347" y="1766"/>
                  </a:cubicBezTo>
                  <a:cubicBezTo>
                    <a:pt x="2328" y="1845"/>
                    <a:pt x="2297" y="1921"/>
                    <a:pt x="2254" y="1990"/>
                  </a:cubicBezTo>
                  <a:cubicBezTo>
                    <a:pt x="2196" y="2086"/>
                    <a:pt x="2196" y="2206"/>
                    <a:pt x="2254" y="2302"/>
                  </a:cubicBezTo>
                  <a:cubicBezTo>
                    <a:pt x="2282" y="2350"/>
                    <a:pt x="2282" y="2350"/>
                    <a:pt x="2282" y="2350"/>
                  </a:cubicBezTo>
                  <a:cubicBezTo>
                    <a:pt x="1630" y="2350"/>
                    <a:pt x="1630" y="2350"/>
                    <a:pt x="1630" y="2350"/>
                  </a:cubicBez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87" name="Google Shape;387;p8"/>
            <p:cNvSpPr/>
            <p:nvPr/>
          </p:nvSpPr>
          <p:spPr>
            <a:xfrm>
              <a:off x="3930651" y="2232025"/>
              <a:ext cx="1166813" cy="1128712"/>
            </a:xfrm>
            <a:custGeom>
              <a:avLst/>
              <a:gdLst/>
              <a:ahLst/>
              <a:cxnLst/>
              <a:rect l="l" t="t" r="r" b="b"/>
              <a:pathLst>
                <a:path w="542" h="526" extrusionOk="0">
                  <a:moveTo>
                    <a:pt x="373" y="238"/>
                  </a:moveTo>
                  <a:cubicBezTo>
                    <a:pt x="373" y="238"/>
                    <a:pt x="373" y="238"/>
                    <a:pt x="373" y="238"/>
                  </a:cubicBezTo>
                  <a:cubicBezTo>
                    <a:pt x="373" y="296"/>
                    <a:pt x="319" y="333"/>
                    <a:pt x="178" y="339"/>
                  </a:cubicBezTo>
                  <a:cubicBezTo>
                    <a:pt x="173" y="345"/>
                    <a:pt x="173" y="345"/>
                    <a:pt x="173" y="345"/>
                  </a:cubicBezTo>
                  <a:cubicBezTo>
                    <a:pt x="198" y="526"/>
                    <a:pt x="198" y="526"/>
                    <a:pt x="198" y="526"/>
                  </a:cubicBezTo>
                  <a:cubicBezTo>
                    <a:pt x="315" y="526"/>
                    <a:pt x="315" y="526"/>
                    <a:pt x="315" y="526"/>
                  </a:cubicBezTo>
                  <a:cubicBezTo>
                    <a:pt x="327" y="457"/>
                    <a:pt x="327" y="457"/>
                    <a:pt x="327" y="457"/>
                  </a:cubicBezTo>
                  <a:cubicBezTo>
                    <a:pt x="446" y="436"/>
                    <a:pt x="542" y="378"/>
                    <a:pt x="542" y="236"/>
                  </a:cubicBezTo>
                  <a:cubicBezTo>
                    <a:pt x="542" y="236"/>
                    <a:pt x="542" y="236"/>
                    <a:pt x="542" y="236"/>
                  </a:cubicBezTo>
                  <a:cubicBezTo>
                    <a:pt x="542" y="88"/>
                    <a:pt x="433" y="3"/>
                    <a:pt x="272" y="3"/>
                  </a:cubicBezTo>
                  <a:cubicBezTo>
                    <a:pt x="168" y="0"/>
                    <a:pt x="68" y="44"/>
                    <a:pt x="0" y="123"/>
                  </a:cubicBezTo>
                  <a:cubicBezTo>
                    <a:pt x="102" y="236"/>
                    <a:pt x="102" y="236"/>
                    <a:pt x="102" y="236"/>
                  </a:cubicBezTo>
                  <a:cubicBezTo>
                    <a:pt x="145" y="188"/>
                    <a:pt x="205" y="160"/>
                    <a:pt x="269" y="159"/>
                  </a:cubicBezTo>
                  <a:cubicBezTo>
                    <a:pt x="336" y="159"/>
                    <a:pt x="373" y="188"/>
                    <a:pt x="373" y="238"/>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388" name="Google Shape;388;p8"/>
            <p:cNvSpPr/>
            <p:nvPr/>
          </p:nvSpPr>
          <p:spPr>
            <a:xfrm>
              <a:off x="4279901" y="3549650"/>
              <a:ext cx="387350" cy="382587"/>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grpSp>
      <p:sp>
        <p:nvSpPr>
          <p:cNvPr id="389" name="Google Shape;389;p8"/>
          <p:cNvSpPr txBox="1"/>
          <p:nvPr/>
        </p:nvSpPr>
        <p:spPr>
          <a:xfrm>
            <a:off x="1326802" y="4332441"/>
            <a:ext cx="2735028" cy="73866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F7F7F"/>
              </a:buClr>
              <a:buSzPts val="1400"/>
              <a:buFont typeface="Arial"/>
              <a:buNone/>
            </a:pPr>
            <a:r>
              <a:rPr lang="en-US" sz="1400" b="0" i="0" u="none" strike="noStrike" cap="none">
                <a:solidFill>
                  <a:srgbClr val="7F7F7F"/>
                </a:solidFill>
                <a:latin typeface="Arial"/>
                <a:ea typeface="Arial"/>
                <a:cs typeface="Arial"/>
                <a:sym typeface="Arial"/>
              </a:rPr>
              <a:t>Open to any questions the team might have around the dataset or the approach?</a:t>
            </a:r>
            <a:endParaRPr sz="1400" b="0" i="0" u="none" strike="noStrike" cap="none">
              <a:solidFill>
                <a:srgbClr val="7F7F7F"/>
              </a:solidFill>
              <a:latin typeface="Arial"/>
              <a:ea typeface="Arial"/>
              <a:cs typeface="Arial"/>
              <a:sym typeface="Arial"/>
            </a:endParaRPr>
          </a:p>
        </p:txBody>
      </p:sp>
      <p:sp>
        <p:nvSpPr>
          <p:cNvPr id="390" name="Google Shape;390;p8"/>
          <p:cNvSpPr txBox="1"/>
          <p:nvPr/>
        </p:nvSpPr>
        <p:spPr>
          <a:xfrm>
            <a:off x="8126995" y="4994592"/>
            <a:ext cx="2735028"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400"/>
              <a:buFont typeface="Arial"/>
              <a:buNone/>
            </a:pPr>
            <a:r>
              <a:rPr lang="en-US" sz="1400" b="0" i="0" u="none" strike="noStrike" cap="none">
                <a:solidFill>
                  <a:srgbClr val="7F7F7F"/>
                </a:solidFill>
                <a:latin typeface="Arial"/>
                <a:ea typeface="Arial"/>
                <a:cs typeface="Arial"/>
                <a:sym typeface="Arial"/>
              </a:rPr>
              <a:t>The approach and final result are still preliminary and might change based off further data exploration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a:t>
            </a:r>
          </a:p>
        </p:txBody>
      </p:sp>
      <p:grpSp>
        <p:nvGrpSpPr>
          <p:cNvPr id="15" name="Group 14"/>
          <p:cNvGrpSpPr/>
          <p:nvPr/>
        </p:nvGrpSpPr>
        <p:grpSpPr>
          <a:xfrm>
            <a:off x="3252" y="1066455"/>
            <a:ext cx="12183987" cy="5793281"/>
            <a:chOff x="1664" y="1065840"/>
            <a:chExt cx="12187161" cy="5794790"/>
          </a:xfrm>
          <a:solidFill>
            <a:schemeClr val="bg1">
              <a:lumMod val="75000"/>
            </a:schemeClr>
          </a:solidFill>
        </p:grpSpPr>
        <p:sp>
          <p:nvSpPr>
            <p:cNvPr id="4102" name="Freeform 6"/>
            <p:cNvSpPr>
              <a:spLocks/>
            </p:cNvSpPr>
            <p:nvPr/>
          </p:nvSpPr>
          <p:spPr bwMode="auto">
            <a:xfrm>
              <a:off x="7602538" y="3776662"/>
              <a:ext cx="3987800" cy="2652713"/>
            </a:xfrm>
            <a:custGeom>
              <a:avLst/>
              <a:gdLst/>
              <a:ahLst/>
              <a:cxnLst>
                <a:cxn ang="0">
                  <a:pos x="1863" y="133"/>
                </a:cxn>
                <a:cxn ang="0">
                  <a:pos x="1922" y="324"/>
                </a:cxn>
                <a:cxn ang="0">
                  <a:pos x="1952" y="580"/>
                </a:cxn>
                <a:cxn ang="0">
                  <a:pos x="1992" y="565"/>
                </a:cxn>
                <a:cxn ang="0">
                  <a:pos x="2046" y="377"/>
                </a:cxn>
                <a:cxn ang="0">
                  <a:pos x="2103" y="377"/>
                </a:cxn>
                <a:cxn ang="0">
                  <a:pos x="2129" y="300"/>
                </a:cxn>
                <a:cxn ang="0">
                  <a:pos x="2135" y="300"/>
                </a:cxn>
                <a:cxn ang="0">
                  <a:pos x="2183" y="408"/>
                </a:cxn>
                <a:cxn ang="0">
                  <a:pos x="2209" y="736"/>
                </a:cxn>
                <a:cxn ang="0">
                  <a:pos x="2267" y="408"/>
                </a:cxn>
                <a:cxn ang="0">
                  <a:pos x="2303" y="929"/>
                </a:cxn>
                <a:cxn ang="0">
                  <a:pos x="2461" y="1005"/>
                </a:cxn>
                <a:cxn ang="0">
                  <a:pos x="2512" y="1299"/>
                </a:cxn>
                <a:cxn ang="0">
                  <a:pos x="0" y="1185"/>
                </a:cxn>
                <a:cxn ang="0">
                  <a:pos x="85" y="1297"/>
                </a:cxn>
                <a:cxn ang="0">
                  <a:pos x="101" y="1051"/>
                </a:cxn>
                <a:cxn ang="0">
                  <a:pos x="139" y="992"/>
                </a:cxn>
                <a:cxn ang="0">
                  <a:pos x="194" y="1045"/>
                </a:cxn>
                <a:cxn ang="0">
                  <a:pos x="211" y="1164"/>
                </a:cxn>
                <a:cxn ang="0">
                  <a:pos x="259" y="1077"/>
                </a:cxn>
                <a:cxn ang="0">
                  <a:pos x="304" y="1373"/>
                </a:cxn>
                <a:cxn ang="0">
                  <a:pos x="337" y="944"/>
                </a:cxn>
                <a:cxn ang="0">
                  <a:pos x="384" y="971"/>
                </a:cxn>
                <a:cxn ang="0">
                  <a:pos x="405" y="1136"/>
                </a:cxn>
                <a:cxn ang="0">
                  <a:pos x="453" y="728"/>
                </a:cxn>
                <a:cxn ang="0">
                  <a:pos x="522" y="749"/>
                </a:cxn>
                <a:cxn ang="0">
                  <a:pos x="533" y="787"/>
                </a:cxn>
                <a:cxn ang="0">
                  <a:pos x="577" y="1364"/>
                </a:cxn>
                <a:cxn ang="0">
                  <a:pos x="590" y="755"/>
                </a:cxn>
                <a:cxn ang="0">
                  <a:pos x="680" y="745"/>
                </a:cxn>
                <a:cxn ang="0">
                  <a:pos x="771" y="956"/>
                </a:cxn>
                <a:cxn ang="0">
                  <a:pos x="792" y="561"/>
                </a:cxn>
                <a:cxn ang="0">
                  <a:pos x="851" y="510"/>
                </a:cxn>
                <a:cxn ang="0">
                  <a:pos x="929" y="497"/>
                </a:cxn>
                <a:cxn ang="0">
                  <a:pos x="969" y="499"/>
                </a:cxn>
                <a:cxn ang="0">
                  <a:pos x="1053" y="652"/>
                </a:cxn>
                <a:cxn ang="0">
                  <a:pos x="1082" y="821"/>
                </a:cxn>
                <a:cxn ang="0">
                  <a:pos x="1124" y="857"/>
                </a:cxn>
                <a:cxn ang="0">
                  <a:pos x="1295" y="764"/>
                </a:cxn>
                <a:cxn ang="0">
                  <a:pos x="1644" y="1288"/>
                </a:cxn>
                <a:cxn ang="0">
                  <a:pos x="1689" y="273"/>
                </a:cxn>
                <a:cxn ang="0">
                  <a:pos x="1855" y="129"/>
                </a:cxn>
              </a:cxnLst>
              <a:rect l="0" t="0" r="r" b="b"/>
              <a:pathLst>
                <a:path w="2512" h="1671">
                  <a:moveTo>
                    <a:pt x="1855" y="0"/>
                  </a:moveTo>
                  <a:lnTo>
                    <a:pt x="1863" y="0"/>
                  </a:lnTo>
                  <a:lnTo>
                    <a:pt x="1863" y="133"/>
                  </a:lnTo>
                  <a:lnTo>
                    <a:pt x="1912" y="165"/>
                  </a:lnTo>
                  <a:lnTo>
                    <a:pt x="1912" y="305"/>
                  </a:lnTo>
                  <a:lnTo>
                    <a:pt x="1922" y="324"/>
                  </a:lnTo>
                  <a:lnTo>
                    <a:pt x="1922" y="715"/>
                  </a:lnTo>
                  <a:lnTo>
                    <a:pt x="1952" y="715"/>
                  </a:lnTo>
                  <a:lnTo>
                    <a:pt x="1952" y="580"/>
                  </a:lnTo>
                  <a:lnTo>
                    <a:pt x="1966" y="567"/>
                  </a:lnTo>
                  <a:lnTo>
                    <a:pt x="1981" y="565"/>
                  </a:lnTo>
                  <a:lnTo>
                    <a:pt x="1992" y="565"/>
                  </a:lnTo>
                  <a:lnTo>
                    <a:pt x="1996" y="567"/>
                  </a:lnTo>
                  <a:lnTo>
                    <a:pt x="2046" y="567"/>
                  </a:lnTo>
                  <a:lnTo>
                    <a:pt x="2046" y="377"/>
                  </a:lnTo>
                  <a:lnTo>
                    <a:pt x="2080" y="499"/>
                  </a:lnTo>
                  <a:lnTo>
                    <a:pt x="2103" y="457"/>
                  </a:lnTo>
                  <a:lnTo>
                    <a:pt x="2103" y="377"/>
                  </a:lnTo>
                  <a:lnTo>
                    <a:pt x="2118" y="377"/>
                  </a:lnTo>
                  <a:lnTo>
                    <a:pt x="2118" y="300"/>
                  </a:lnTo>
                  <a:lnTo>
                    <a:pt x="2129" y="300"/>
                  </a:lnTo>
                  <a:lnTo>
                    <a:pt x="2129" y="140"/>
                  </a:lnTo>
                  <a:lnTo>
                    <a:pt x="2135" y="140"/>
                  </a:lnTo>
                  <a:lnTo>
                    <a:pt x="2135" y="300"/>
                  </a:lnTo>
                  <a:lnTo>
                    <a:pt x="2147" y="300"/>
                  </a:lnTo>
                  <a:lnTo>
                    <a:pt x="2154" y="372"/>
                  </a:lnTo>
                  <a:lnTo>
                    <a:pt x="2183" y="408"/>
                  </a:lnTo>
                  <a:lnTo>
                    <a:pt x="2183" y="440"/>
                  </a:lnTo>
                  <a:lnTo>
                    <a:pt x="2209" y="459"/>
                  </a:lnTo>
                  <a:lnTo>
                    <a:pt x="2209" y="736"/>
                  </a:lnTo>
                  <a:lnTo>
                    <a:pt x="2223" y="736"/>
                  </a:lnTo>
                  <a:lnTo>
                    <a:pt x="2223" y="408"/>
                  </a:lnTo>
                  <a:lnTo>
                    <a:pt x="2267" y="408"/>
                  </a:lnTo>
                  <a:lnTo>
                    <a:pt x="2267" y="745"/>
                  </a:lnTo>
                  <a:lnTo>
                    <a:pt x="2289" y="745"/>
                  </a:lnTo>
                  <a:lnTo>
                    <a:pt x="2303" y="929"/>
                  </a:lnTo>
                  <a:lnTo>
                    <a:pt x="2394" y="929"/>
                  </a:lnTo>
                  <a:lnTo>
                    <a:pt x="2394" y="1005"/>
                  </a:lnTo>
                  <a:lnTo>
                    <a:pt x="2461" y="1005"/>
                  </a:lnTo>
                  <a:lnTo>
                    <a:pt x="2474" y="1020"/>
                  </a:lnTo>
                  <a:lnTo>
                    <a:pt x="2474" y="1299"/>
                  </a:lnTo>
                  <a:lnTo>
                    <a:pt x="2512" y="1299"/>
                  </a:lnTo>
                  <a:lnTo>
                    <a:pt x="2512" y="1671"/>
                  </a:lnTo>
                  <a:lnTo>
                    <a:pt x="0" y="1671"/>
                  </a:lnTo>
                  <a:lnTo>
                    <a:pt x="0" y="1185"/>
                  </a:lnTo>
                  <a:lnTo>
                    <a:pt x="36" y="1185"/>
                  </a:lnTo>
                  <a:lnTo>
                    <a:pt x="36" y="1297"/>
                  </a:lnTo>
                  <a:lnTo>
                    <a:pt x="85" y="1297"/>
                  </a:lnTo>
                  <a:lnTo>
                    <a:pt x="85" y="1128"/>
                  </a:lnTo>
                  <a:lnTo>
                    <a:pt x="101" y="1128"/>
                  </a:lnTo>
                  <a:lnTo>
                    <a:pt x="101" y="1051"/>
                  </a:lnTo>
                  <a:lnTo>
                    <a:pt x="116" y="1051"/>
                  </a:lnTo>
                  <a:lnTo>
                    <a:pt x="116" y="1005"/>
                  </a:lnTo>
                  <a:lnTo>
                    <a:pt x="139" y="992"/>
                  </a:lnTo>
                  <a:lnTo>
                    <a:pt x="181" y="992"/>
                  </a:lnTo>
                  <a:lnTo>
                    <a:pt x="181" y="1045"/>
                  </a:lnTo>
                  <a:lnTo>
                    <a:pt x="194" y="1045"/>
                  </a:lnTo>
                  <a:lnTo>
                    <a:pt x="194" y="1104"/>
                  </a:lnTo>
                  <a:lnTo>
                    <a:pt x="211" y="1104"/>
                  </a:lnTo>
                  <a:lnTo>
                    <a:pt x="211" y="1164"/>
                  </a:lnTo>
                  <a:lnTo>
                    <a:pt x="228" y="1164"/>
                  </a:lnTo>
                  <a:lnTo>
                    <a:pt x="228" y="1077"/>
                  </a:lnTo>
                  <a:lnTo>
                    <a:pt x="259" y="1077"/>
                  </a:lnTo>
                  <a:lnTo>
                    <a:pt x="274" y="1132"/>
                  </a:lnTo>
                  <a:lnTo>
                    <a:pt x="274" y="1373"/>
                  </a:lnTo>
                  <a:lnTo>
                    <a:pt x="304" y="1373"/>
                  </a:lnTo>
                  <a:lnTo>
                    <a:pt x="304" y="893"/>
                  </a:lnTo>
                  <a:lnTo>
                    <a:pt x="337" y="893"/>
                  </a:lnTo>
                  <a:lnTo>
                    <a:pt x="337" y="944"/>
                  </a:lnTo>
                  <a:lnTo>
                    <a:pt x="360" y="944"/>
                  </a:lnTo>
                  <a:lnTo>
                    <a:pt x="360" y="971"/>
                  </a:lnTo>
                  <a:lnTo>
                    <a:pt x="384" y="971"/>
                  </a:lnTo>
                  <a:lnTo>
                    <a:pt x="384" y="1005"/>
                  </a:lnTo>
                  <a:lnTo>
                    <a:pt x="405" y="1005"/>
                  </a:lnTo>
                  <a:lnTo>
                    <a:pt x="405" y="1136"/>
                  </a:lnTo>
                  <a:lnTo>
                    <a:pt x="417" y="1136"/>
                  </a:lnTo>
                  <a:lnTo>
                    <a:pt x="417" y="759"/>
                  </a:lnTo>
                  <a:lnTo>
                    <a:pt x="453" y="728"/>
                  </a:lnTo>
                  <a:lnTo>
                    <a:pt x="506" y="728"/>
                  </a:lnTo>
                  <a:lnTo>
                    <a:pt x="516" y="734"/>
                  </a:lnTo>
                  <a:lnTo>
                    <a:pt x="522" y="749"/>
                  </a:lnTo>
                  <a:lnTo>
                    <a:pt x="529" y="766"/>
                  </a:lnTo>
                  <a:lnTo>
                    <a:pt x="533" y="781"/>
                  </a:lnTo>
                  <a:lnTo>
                    <a:pt x="533" y="787"/>
                  </a:lnTo>
                  <a:lnTo>
                    <a:pt x="546" y="804"/>
                  </a:lnTo>
                  <a:lnTo>
                    <a:pt x="546" y="1364"/>
                  </a:lnTo>
                  <a:lnTo>
                    <a:pt x="577" y="1364"/>
                  </a:lnTo>
                  <a:lnTo>
                    <a:pt x="577" y="1068"/>
                  </a:lnTo>
                  <a:lnTo>
                    <a:pt x="590" y="1028"/>
                  </a:lnTo>
                  <a:lnTo>
                    <a:pt x="590" y="755"/>
                  </a:lnTo>
                  <a:lnTo>
                    <a:pt x="609" y="713"/>
                  </a:lnTo>
                  <a:lnTo>
                    <a:pt x="661" y="713"/>
                  </a:lnTo>
                  <a:lnTo>
                    <a:pt x="680" y="745"/>
                  </a:lnTo>
                  <a:lnTo>
                    <a:pt x="680" y="669"/>
                  </a:lnTo>
                  <a:lnTo>
                    <a:pt x="771" y="669"/>
                  </a:lnTo>
                  <a:lnTo>
                    <a:pt x="771" y="956"/>
                  </a:lnTo>
                  <a:lnTo>
                    <a:pt x="779" y="1024"/>
                  </a:lnTo>
                  <a:lnTo>
                    <a:pt x="792" y="1024"/>
                  </a:lnTo>
                  <a:lnTo>
                    <a:pt x="792" y="561"/>
                  </a:lnTo>
                  <a:lnTo>
                    <a:pt x="807" y="537"/>
                  </a:lnTo>
                  <a:lnTo>
                    <a:pt x="826" y="520"/>
                  </a:lnTo>
                  <a:lnTo>
                    <a:pt x="851" y="510"/>
                  </a:lnTo>
                  <a:lnTo>
                    <a:pt x="878" y="501"/>
                  </a:lnTo>
                  <a:lnTo>
                    <a:pt x="906" y="499"/>
                  </a:lnTo>
                  <a:lnTo>
                    <a:pt x="929" y="497"/>
                  </a:lnTo>
                  <a:lnTo>
                    <a:pt x="950" y="497"/>
                  </a:lnTo>
                  <a:lnTo>
                    <a:pt x="965" y="499"/>
                  </a:lnTo>
                  <a:lnTo>
                    <a:pt x="969" y="499"/>
                  </a:lnTo>
                  <a:lnTo>
                    <a:pt x="969" y="580"/>
                  </a:lnTo>
                  <a:lnTo>
                    <a:pt x="1034" y="580"/>
                  </a:lnTo>
                  <a:lnTo>
                    <a:pt x="1053" y="652"/>
                  </a:lnTo>
                  <a:lnTo>
                    <a:pt x="1053" y="808"/>
                  </a:lnTo>
                  <a:lnTo>
                    <a:pt x="1068" y="812"/>
                  </a:lnTo>
                  <a:lnTo>
                    <a:pt x="1082" y="821"/>
                  </a:lnTo>
                  <a:lnTo>
                    <a:pt x="1099" y="834"/>
                  </a:lnTo>
                  <a:lnTo>
                    <a:pt x="1112" y="844"/>
                  </a:lnTo>
                  <a:lnTo>
                    <a:pt x="1124" y="857"/>
                  </a:lnTo>
                  <a:lnTo>
                    <a:pt x="1124" y="548"/>
                  </a:lnTo>
                  <a:lnTo>
                    <a:pt x="1295" y="548"/>
                  </a:lnTo>
                  <a:lnTo>
                    <a:pt x="1295" y="764"/>
                  </a:lnTo>
                  <a:lnTo>
                    <a:pt x="1337" y="764"/>
                  </a:lnTo>
                  <a:lnTo>
                    <a:pt x="1337" y="1288"/>
                  </a:lnTo>
                  <a:lnTo>
                    <a:pt x="1644" y="1288"/>
                  </a:lnTo>
                  <a:lnTo>
                    <a:pt x="1644" y="628"/>
                  </a:lnTo>
                  <a:lnTo>
                    <a:pt x="1689" y="628"/>
                  </a:lnTo>
                  <a:lnTo>
                    <a:pt x="1689" y="273"/>
                  </a:lnTo>
                  <a:lnTo>
                    <a:pt x="1800" y="273"/>
                  </a:lnTo>
                  <a:lnTo>
                    <a:pt x="1800" y="152"/>
                  </a:lnTo>
                  <a:lnTo>
                    <a:pt x="1855" y="129"/>
                  </a:lnTo>
                  <a:lnTo>
                    <a:pt x="1855"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a:p>
          </p:txBody>
        </p:sp>
        <p:sp>
          <p:nvSpPr>
            <p:cNvPr id="4103" name="Freeform 7"/>
            <p:cNvSpPr>
              <a:spLocks/>
            </p:cNvSpPr>
            <p:nvPr/>
          </p:nvSpPr>
          <p:spPr bwMode="auto">
            <a:xfrm>
              <a:off x="4732338" y="4576762"/>
              <a:ext cx="2740025" cy="1900238"/>
            </a:xfrm>
            <a:custGeom>
              <a:avLst/>
              <a:gdLst/>
              <a:ahLst/>
              <a:cxnLst>
                <a:cxn ang="0">
                  <a:pos x="874" y="0"/>
                </a:cxn>
                <a:cxn ang="0">
                  <a:pos x="897" y="171"/>
                </a:cxn>
                <a:cxn ang="0">
                  <a:pos x="931" y="234"/>
                </a:cxn>
                <a:cxn ang="0">
                  <a:pos x="956" y="315"/>
                </a:cxn>
                <a:cxn ang="0">
                  <a:pos x="1019" y="283"/>
                </a:cxn>
                <a:cxn ang="0">
                  <a:pos x="1040" y="514"/>
                </a:cxn>
                <a:cxn ang="0">
                  <a:pos x="1097" y="526"/>
                </a:cxn>
                <a:cxn ang="0">
                  <a:pos x="1156" y="664"/>
                </a:cxn>
                <a:cxn ang="0">
                  <a:pos x="1190" y="729"/>
                </a:cxn>
                <a:cxn ang="0">
                  <a:pos x="1206" y="353"/>
                </a:cxn>
                <a:cxn ang="0">
                  <a:pos x="1230" y="334"/>
                </a:cxn>
                <a:cxn ang="0">
                  <a:pos x="1238" y="150"/>
                </a:cxn>
                <a:cxn ang="0">
                  <a:pos x="1261" y="334"/>
                </a:cxn>
                <a:cxn ang="0">
                  <a:pos x="1276" y="346"/>
                </a:cxn>
                <a:cxn ang="0">
                  <a:pos x="1312" y="429"/>
                </a:cxn>
                <a:cxn ang="0">
                  <a:pos x="1366" y="602"/>
                </a:cxn>
                <a:cxn ang="0">
                  <a:pos x="1457" y="723"/>
                </a:cxn>
                <a:cxn ang="0">
                  <a:pos x="1476" y="598"/>
                </a:cxn>
                <a:cxn ang="0">
                  <a:pos x="1514" y="808"/>
                </a:cxn>
                <a:cxn ang="0">
                  <a:pos x="1531" y="748"/>
                </a:cxn>
                <a:cxn ang="0">
                  <a:pos x="1554" y="638"/>
                </a:cxn>
                <a:cxn ang="0">
                  <a:pos x="1558" y="566"/>
                </a:cxn>
                <a:cxn ang="0">
                  <a:pos x="1571" y="638"/>
                </a:cxn>
                <a:cxn ang="0">
                  <a:pos x="1575" y="708"/>
                </a:cxn>
                <a:cxn ang="0">
                  <a:pos x="1600" y="803"/>
                </a:cxn>
                <a:cxn ang="0">
                  <a:pos x="1657" y="839"/>
                </a:cxn>
                <a:cxn ang="0">
                  <a:pos x="1701" y="920"/>
                </a:cxn>
                <a:cxn ang="0">
                  <a:pos x="1726" y="1197"/>
                </a:cxn>
                <a:cxn ang="0">
                  <a:pos x="0" y="1087"/>
                </a:cxn>
                <a:cxn ang="0">
                  <a:pos x="36" y="1061"/>
                </a:cxn>
                <a:cxn ang="0">
                  <a:pos x="53" y="1032"/>
                </a:cxn>
                <a:cxn ang="0">
                  <a:pos x="63" y="956"/>
                </a:cxn>
                <a:cxn ang="0">
                  <a:pos x="80" y="767"/>
                </a:cxn>
                <a:cxn ang="0">
                  <a:pos x="99" y="594"/>
                </a:cxn>
                <a:cxn ang="0">
                  <a:pos x="122" y="541"/>
                </a:cxn>
                <a:cxn ang="0">
                  <a:pos x="150" y="588"/>
                </a:cxn>
                <a:cxn ang="0">
                  <a:pos x="171" y="552"/>
                </a:cxn>
                <a:cxn ang="0">
                  <a:pos x="207" y="528"/>
                </a:cxn>
                <a:cxn ang="0">
                  <a:pos x="232" y="511"/>
                </a:cxn>
                <a:cxn ang="0">
                  <a:pos x="268" y="526"/>
                </a:cxn>
                <a:cxn ang="0">
                  <a:pos x="282" y="547"/>
                </a:cxn>
                <a:cxn ang="0">
                  <a:pos x="369" y="560"/>
                </a:cxn>
                <a:cxn ang="0">
                  <a:pos x="381" y="1076"/>
                </a:cxn>
                <a:cxn ang="0">
                  <a:pos x="390" y="966"/>
                </a:cxn>
                <a:cxn ang="0">
                  <a:pos x="400" y="609"/>
                </a:cxn>
                <a:cxn ang="0">
                  <a:pos x="463" y="607"/>
                </a:cxn>
                <a:cxn ang="0">
                  <a:pos x="474" y="990"/>
                </a:cxn>
                <a:cxn ang="0">
                  <a:pos x="491" y="1091"/>
                </a:cxn>
                <a:cxn ang="0">
                  <a:pos x="514" y="725"/>
                </a:cxn>
                <a:cxn ang="0">
                  <a:pos x="541" y="710"/>
                </a:cxn>
                <a:cxn ang="0">
                  <a:pos x="602" y="740"/>
                </a:cxn>
                <a:cxn ang="0">
                  <a:pos x="670" y="1034"/>
                </a:cxn>
                <a:cxn ang="0">
                  <a:pos x="705" y="731"/>
                </a:cxn>
                <a:cxn ang="0">
                  <a:pos x="838" y="715"/>
                </a:cxn>
              </a:cxnLst>
              <a:rect l="0" t="0" r="r" b="b"/>
              <a:pathLst>
                <a:path w="1726" h="1197">
                  <a:moveTo>
                    <a:pt x="838" y="0"/>
                  </a:moveTo>
                  <a:lnTo>
                    <a:pt x="874" y="0"/>
                  </a:lnTo>
                  <a:lnTo>
                    <a:pt x="874" y="171"/>
                  </a:lnTo>
                  <a:lnTo>
                    <a:pt x="897" y="171"/>
                  </a:lnTo>
                  <a:lnTo>
                    <a:pt x="897" y="234"/>
                  </a:lnTo>
                  <a:lnTo>
                    <a:pt x="931" y="234"/>
                  </a:lnTo>
                  <a:lnTo>
                    <a:pt x="931" y="315"/>
                  </a:lnTo>
                  <a:lnTo>
                    <a:pt x="956" y="315"/>
                  </a:lnTo>
                  <a:lnTo>
                    <a:pt x="956" y="283"/>
                  </a:lnTo>
                  <a:lnTo>
                    <a:pt x="1019" y="283"/>
                  </a:lnTo>
                  <a:lnTo>
                    <a:pt x="1040" y="298"/>
                  </a:lnTo>
                  <a:lnTo>
                    <a:pt x="1040" y="514"/>
                  </a:lnTo>
                  <a:lnTo>
                    <a:pt x="1070" y="514"/>
                  </a:lnTo>
                  <a:lnTo>
                    <a:pt x="1097" y="526"/>
                  </a:lnTo>
                  <a:lnTo>
                    <a:pt x="1097" y="664"/>
                  </a:lnTo>
                  <a:lnTo>
                    <a:pt x="1156" y="664"/>
                  </a:lnTo>
                  <a:lnTo>
                    <a:pt x="1156" y="729"/>
                  </a:lnTo>
                  <a:lnTo>
                    <a:pt x="1190" y="729"/>
                  </a:lnTo>
                  <a:lnTo>
                    <a:pt x="1190" y="353"/>
                  </a:lnTo>
                  <a:lnTo>
                    <a:pt x="1206" y="353"/>
                  </a:lnTo>
                  <a:lnTo>
                    <a:pt x="1206" y="334"/>
                  </a:lnTo>
                  <a:lnTo>
                    <a:pt x="1230" y="334"/>
                  </a:lnTo>
                  <a:lnTo>
                    <a:pt x="1230" y="150"/>
                  </a:lnTo>
                  <a:lnTo>
                    <a:pt x="1238" y="150"/>
                  </a:lnTo>
                  <a:lnTo>
                    <a:pt x="1238" y="334"/>
                  </a:lnTo>
                  <a:lnTo>
                    <a:pt x="1261" y="334"/>
                  </a:lnTo>
                  <a:lnTo>
                    <a:pt x="1261" y="346"/>
                  </a:lnTo>
                  <a:lnTo>
                    <a:pt x="1276" y="346"/>
                  </a:lnTo>
                  <a:lnTo>
                    <a:pt x="1312" y="365"/>
                  </a:lnTo>
                  <a:lnTo>
                    <a:pt x="1312" y="429"/>
                  </a:lnTo>
                  <a:lnTo>
                    <a:pt x="1366" y="429"/>
                  </a:lnTo>
                  <a:lnTo>
                    <a:pt x="1366" y="602"/>
                  </a:lnTo>
                  <a:lnTo>
                    <a:pt x="1457" y="602"/>
                  </a:lnTo>
                  <a:lnTo>
                    <a:pt x="1457" y="723"/>
                  </a:lnTo>
                  <a:lnTo>
                    <a:pt x="1476" y="723"/>
                  </a:lnTo>
                  <a:lnTo>
                    <a:pt x="1476" y="598"/>
                  </a:lnTo>
                  <a:lnTo>
                    <a:pt x="1514" y="598"/>
                  </a:lnTo>
                  <a:lnTo>
                    <a:pt x="1514" y="808"/>
                  </a:lnTo>
                  <a:lnTo>
                    <a:pt x="1531" y="808"/>
                  </a:lnTo>
                  <a:lnTo>
                    <a:pt x="1531" y="748"/>
                  </a:lnTo>
                  <a:lnTo>
                    <a:pt x="1554" y="712"/>
                  </a:lnTo>
                  <a:lnTo>
                    <a:pt x="1554" y="638"/>
                  </a:lnTo>
                  <a:lnTo>
                    <a:pt x="1558" y="638"/>
                  </a:lnTo>
                  <a:lnTo>
                    <a:pt x="1558" y="566"/>
                  </a:lnTo>
                  <a:lnTo>
                    <a:pt x="1571" y="566"/>
                  </a:lnTo>
                  <a:lnTo>
                    <a:pt x="1571" y="638"/>
                  </a:lnTo>
                  <a:lnTo>
                    <a:pt x="1575" y="638"/>
                  </a:lnTo>
                  <a:lnTo>
                    <a:pt x="1575" y="708"/>
                  </a:lnTo>
                  <a:lnTo>
                    <a:pt x="1600" y="755"/>
                  </a:lnTo>
                  <a:lnTo>
                    <a:pt x="1600" y="803"/>
                  </a:lnTo>
                  <a:lnTo>
                    <a:pt x="1657" y="803"/>
                  </a:lnTo>
                  <a:lnTo>
                    <a:pt x="1657" y="839"/>
                  </a:lnTo>
                  <a:lnTo>
                    <a:pt x="1701" y="839"/>
                  </a:lnTo>
                  <a:lnTo>
                    <a:pt x="1701" y="920"/>
                  </a:lnTo>
                  <a:lnTo>
                    <a:pt x="1726" y="958"/>
                  </a:lnTo>
                  <a:lnTo>
                    <a:pt x="1726" y="1197"/>
                  </a:lnTo>
                  <a:lnTo>
                    <a:pt x="0" y="1197"/>
                  </a:lnTo>
                  <a:lnTo>
                    <a:pt x="0" y="1087"/>
                  </a:lnTo>
                  <a:lnTo>
                    <a:pt x="26" y="1087"/>
                  </a:lnTo>
                  <a:lnTo>
                    <a:pt x="36" y="1061"/>
                  </a:lnTo>
                  <a:lnTo>
                    <a:pt x="36" y="1032"/>
                  </a:lnTo>
                  <a:lnTo>
                    <a:pt x="53" y="1032"/>
                  </a:lnTo>
                  <a:lnTo>
                    <a:pt x="53" y="956"/>
                  </a:lnTo>
                  <a:lnTo>
                    <a:pt x="63" y="956"/>
                  </a:lnTo>
                  <a:lnTo>
                    <a:pt x="63" y="770"/>
                  </a:lnTo>
                  <a:lnTo>
                    <a:pt x="80" y="767"/>
                  </a:lnTo>
                  <a:lnTo>
                    <a:pt x="80" y="594"/>
                  </a:lnTo>
                  <a:lnTo>
                    <a:pt x="99" y="594"/>
                  </a:lnTo>
                  <a:lnTo>
                    <a:pt x="99" y="547"/>
                  </a:lnTo>
                  <a:lnTo>
                    <a:pt x="122" y="541"/>
                  </a:lnTo>
                  <a:lnTo>
                    <a:pt x="150" y="541"/>
                  </a:lnTo>
                  <a:lnTo>
                    <a:pt x="150" y="588"/>
                  </a:lnTo>
                  <a:lnTo>
                    <a:pt x="171" y="588"/>
                  </a:lnTo>
                  <a:lnTo>
                    <a:pt x="171" y="552"/>
                  </a:lnTo>
                  <a:lnTo>
                    <a:pt x="207" y="552"/>
                  </a:lnTo>
                  <a:lnTo>
                    <a:pt x="207" y="528"/>
                  </a:lnTo>
                  <a:lnTo>
                    <a:pt x="232" y="528"/>
                  </a:lnTo>
                  <a:lnTo>
                    <a:pt x="232" y="511"/>
                  </a:lnTo>
                  <a:lnTo>
                    <a:pt x="268" y="511"/>
                  </a:lnTo>
                  <a:lnTo>
                    <a:pt x="268" y="526"/>
                  </a:lnTo>
                  <a:lnTo>
                    <a:pt x="282" y="526"/>
                  </a:lnTo>
                  <a:lnTo>
                    <a:pt x="282" y="547"/>
                  </a:lnTo>
                  <a:lnTo>
                    <a:pt x="348" y="547"/>
                  </a:lnTo>
                  <a:lnTo>
                    <a:pt x="369" y="560"/>
                  </a:lnTo>
                  <a:lnTo>
                    <a:pt x="369" y="1076"/>
                  </a:lnTo>
                  <a:lnTo>
                    <a:pt x="381" y="1076"/>
                  </a:lnTo>
                  <a:lnTo>
                    <a:pt x="381" y="966"/>
                  </a:lnTo>
                  <a:lnTo>
                    <a:pt x="390" y="966"/>
                  </a:lnTo>
                  <a:lnTo>
                    <a:pt x="390" y="702"/>
                  </a:lnTo>
                  <a:lnTo>
                    <a:pt x="400" y="609"/>
                  </a:lnTo>
                  <a:lnTo>
                    <a:pt x="432" y="511"/>
                  </a:lnTo>
                  <a:lnTo>
                    <a:pt x="463" y="607"/>
                  </a:lnTo>
                  <a:lnTo>
                    <a:pt x="474" y="708"/>
                  </a:lnTo>
                  <a:lnTo>
                    <a:pt x="474" y="990"/>
                  </a:lnTo>
                  <a:lnTo>
                    <a:pt x="491" y="990"/>
                  </a:lnTo>
                  <a:lnTo>
                    <a:pt x="491" y="1091"/>
                  </a:lnTo>
                  <a:lnTo>
                    <a:pt x="514" y="1091"/>
                  </a:lnTo>
                  <a:lnTo>
                    <a:pt x="514" y="725"/>
                  </a:lnTo>
                  <a:lnTo>
                    <a:pt x="541" y="725"/>
                  </a:lnTo>
                  <a:lnTo>
                    <a:pt x="541" y="710"/>
                  </a:lnTo>
                  <a:lnTo>
                    <a:pt x="602" y="710"/>
                  </a:lnTo>
                  <a:lnTo>
                    <a:pt x="602" y="740"/>
                  </a:lnTo>
                  <a:lnTo>
                    <a:pt x="670" y="740"/>
                  </a:lnTo>
                  <a:lnTo>
                    <a:pt x="670" y="1034"/>
                  </a:lnTo>
                  <a:lnTo>
                    <a:pt x="705" y="1061"/>
                  </a:lnTo>
                  <a:lnTo>
                    <a:pt x="705" y="731"/>
                  </a:lnTo>
                  <a:lnTo>
                    <a:pt x="741" y="731"/>
                  </a:lnTo>
                  <a:lnTo>
                    <a:pt x="838" y="715"/>
                  </a:lnTo>
                  <a:lnTo>
                    <a:pt x="838"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a:p>
          </p:txBody>
        </p:sp>
        <p:grpSp>
          <p:nvGrpSpPr>
            <p:cNvPr id="13" name="Group 12"/>
            <p:cNvGrpSpPr/>
            <p:nvPr/>
          </p:nvGrpSpPr>
          <p:grpSpPr>
            <a:xfrm>
              <a:off x="1664" y="1065840"/>
              <a:ext cx="12187161" cy="5794790"/>
              <a:chOff x="582613" y="1166812"/>
              <a:chExt cx="11007726" cy="5233988"/>
            </a:xfrm>
            <a:grpFill/>
          </p:grpSpPr>
          <p:sp>
            <p:nvSpPr>
              <p:cNvPr id="4104" name="Freeform 8"/>
              <p:cNvSpPr>
                <a:spLocks/>
              </p:cNvSpPr>
              <p:nvPr/>
            </p:nvSpPr>
            <p:spPr bwMode="auto">
              <a:xfrm>
                <a:off x="2457451" y="4756149"/>
                <a:ext cx="9132888" cy="1644650"/>
              </a:xfrm>
              <a:custGeom>
                <a:avLst/>
                <a:gdLst/>
                <a:ahLst/>
                <a:cxnLst>
                  <a:cxn ang="0">
                    <a:pos x="5351" y="245"/>
                  </a:cxn>
                  <a:cxn ang="0">
                    <a:pos x="5584" y="353"/>
                  </a:cxn>
                  <a:cxn ang="0">
                    <a:pos x="5753" y="21"/>
                  </a:cxn>
                  <a:cxn ang="0">
                    <a:pos x="0" y="609"/>
                  </a:cxn>
                  <a:cxn ang="0">
                    <a:pos x="162" y="717"/>
                  </a:cxn>
                  <a:cxn ang="0">
                    <a:pos x="452" y="723"/>
                  </a:cxn>
                  <a:cxn ang="0">
                    <a:pos x="503" y="592"/>
                  </a:cxn>
                  <a:cxn ang="0">
                    <a:pos x="686" y="592"/>
                  </a:cxn>
                  <a:cxn ang="0">
                    <a:pos x="827" y="740"/>
                  </a:cxn>
                  <a:cxn ang="0">
                    <a:pos x="867" y="639"/>
                  </a:cxn>
                  <a:cxn ang="0">
                    <a:pos x="1111" y="554"/>
                  </a:cxn>
                  <a:cxn ang="0">
                    <a:pos x="1183" y="647"/>
                  </a:cxn>
                  <a:cxn ang="0">
                    <a:pos x="1398" y="586"/>
                  </a:cxn>
                  <a:cxn ang="0">
                    <a:pos x="1488" y="670"/>
                  </a:cxn>
                  <a:cxn ang="0">
                    <a:pos x="1604" y="615"/>
                  </a:cxn>
                  <a:cxn ang="0">
                    <a:pos x="1675" y="569"/>
                  </a:cxn>
                  <a:cxn ang="0">
                    <a:pos x="1791" y="630"/>
                  </a:cxn>
                  <a:cxn ang="0">
                    <a:pos x="1922" y="709"/>
                  </a:cxn>
                  <a:cxn ang="0">
                    <a:pos x="2018" y="531"/>
                  </a:cxn>
                  <a:cxn ang="0">
                    <a:pos x="2096" y="315"/>
                  </a:cxn>
                  <a:cxn ang="0">
                    <a:pos x="2252" y="516"/>
                  </a:cxn>
                  <a:cxn ang="0">
                    <a:pos x="2309" y="469"/>
                  </a:cxn>
                  <a:cxn ang="0">
                    <a:pos x="2536" y="469"/>
                  </a:cxn>
                  <a:cxn ang="0">
                    <a:pos x="2658" y="531"/>
                  </a:cxn>
                  <a:cxn ang="0">
                    <a:pos x="2743" y="694"/>
                  </a:cxn>
                  <a:cxn ang="0">
                    <a:pos x="2783" y="414"/>
                  </a:cxn>
                  <a:cxn ang="0">
                    <a:pos x="2964" y="431"/>
                  </a:cxn>
                  <a:cxn ang="0">
                    <a:pos x="3060" y="478"/>
                  </a:cxn>
                  <a:cxn ang="0">
                    <a:pos x="3157" y="123"/>
                  </a:cxn>
                  <a:cxn ang="0">
                    <a:pos x="3195" y="93"/>
                  </a:cxn>
                  <a:cxn ang="0">
                    <a:pos x="3254" y="80"/>
                  </a:cxn>
                  <a:cxn ang="0">
                    <a:pos x="3313" y="137"/>
                  </a:cxn>
                  <a:cxn ang="0">
                    <a:pos x="3475" y="239"/>
                  </a:cxn>
                  <a:cxn ang="0">
                    <a:pos x="3591" y="408"/>
                  </a:cxn>
                  <a:cxn ang="0">
                    <a:pos x="3656" y="484"/>
                  </a:cxn>
                  <a:cxn ang="0">
                    <a:pos x="3850" y="76"/>
                  </a:cxn>
                  <a:cxn ang="0">
                    <a:pos x="4073" y="558"/>
                  </a:cxn>
                  <a:cxn ang="0">
                    <a:pos x="4193" y="408"/>
                  </a:cxn>
                  <a:cxn ang="0">
                    <a:pos x="4433" y="408"/>
                  </a:cxn>
                  <a:cxn ang="0">
                    <a:pos x="4523" y="269"/>
                  </a:cxn>
                  <a:cxn ang="0">
                    <a:pos x="4917" y="222"/>
                  </a:cxn>
                  <a:cxn ang="0">
                    <a:pos x="4989" y="307"/>
                  </a:cxn>
                </a:cxnLst>
                <a:rect l="0" t="0" r="r" b="b"/>
                <a:pathLst>
                  <a:path w="5753" h="1036">
                    <a:moveTo>
                      <a:pt x="5047" y="0"/>
                    </a:moveTo>
                    <a:lnTo>
                      <a:pt x="5351" y="0"/>
                    </a:lnTo>
                    <a:lnTo>
                      <a:pt x="5351" y="245"/>
                    </a:lnTo>
                    <a:lnTo>
                      <a:pt x="5435" y="245"/>
                    </a:lnTo>
                    <a:lnTo>
                      <a:pt x="5435" y="353"/>
                    </a:lnTo>
                    <a:lnTo>
                      <a:pt x="5584" y="353"/>
                    </a:lnTo>
                    <a:lnTo>
                      <a:pt x="5584" y="61"/>
                    </a:lnTo>
                    <a:lnTo>
                      <a:pt x="5650" y="21"/>
                    </a:lnTo>
                    <a:lnTo>
                      <a:pt x="5753" y="21"/>
                    </a:lnTo>
                    <a:lnTo>
                      <a:pt x="5753" y="1036"/>
                    </a:lnTo>
                    <a:lnTo>
                      <a:pt x="0" y="1036"/>
                    </a:lnTo>
                    <a:lnTo>
                      <a:pt x="0" y="609"/>
                    </a:lnTo>
                    <a:lnTo>
                      <a:pt x="84" y="609"/>
                    </a:lnTo>
                    <a:lnTo>
                      <a:pt x="84" y="717"/>
                    </a:lnTo>
                    <a:lnTo>
                      <a:pt x="162" y="717"/>
                    </a:lnTo>
                    <a:lnTo>
                      <a:pt x="206" y="662"/>
                    </a:lnTo>
                    <a:lnTo>
                      <a:pt x="246" y="723"/>
                    </a:lnTo>
                    <a:lnTo>
                      <a:pt x="452" y="723"/>
                    </a:lnTo>
                    <a:lnTo>
                      <a:pt x="452" y="677"/>
                    </a:lnTo>
                    <a:lnTo>
                      <a:pt x="503" y="677"/>
                    </a:lnTo>
                    <a:lnTo>
                      <a:pt x="503" y="592"/>
                    </a:lnTo>
                    <a:lnTo>
                      <a:pt x="627" y="592"/>
                    </a:lnTo>
                    <a:lnTo>
                      <a:pt x="627" y="694"/>
                    </a:lnTo>
                    <a:lnTo>
                      <a:pt x="686" y="592"/>
                    </a:lnTo>
                    <a:lnTo>
                      <a:pt x="730" y="670"/>
                    </a:lnTo>
                    <a:lnTo>
                      <a:pt x="730" y="740"/>
                    </a:lnTo>
                    <a:lnTo>
                      <a:pt x="827" y="740"/>
                    </a:lnTo>
                    <a:lnTo>
                      <a:pt x="827" y="685"/>
                    </a:lnTo>
                    <a:lnTo>
                      <a:pt x="867" y="685"/>
                    </a:lnTo>
                    <a:lnTo>
                      <a:pt x="867" y="639"/>
                    </a:lnTo>
                    <a:lnTo>
                      <a:pt x="958" y="639"/>
                    </a:lnTo>
                    <a:lnTo>
                      <a:pt x="958" y="554"/>
                    </a:lnTo>
                    <a:lnTo>
                      <a:pt x="1111" y="554"/>
                    </a:lnTo>
                    <a:lnTo>
                      <a:pt x="1111" y="740"/>
                    </a:lnTo>
                    <a:lnTo>
                      <a:pt x="1183" y="740"/>
                    </a:lnTo>
                    <a:lnTo>
                      <a:pt x="1183" y="647"/>
                    </a:lnTo>
                    <a:lnTo>
                      <a:pt x="1212" y="611"/>
                    </a:lnTo>
                    <a:lnTo>
                      <a:pt x="1235" y="586"/>
                    </a:lnTo>
                    <a:lnTo>
                      <a:pt x="1398" y="586"/>
                    </a:lnTo>
                    <a:lnTo>
                      <a:pt x="1398" y="630"/>
                    </a:lnTo>
                    <a:lnTo>
                      <a:pt x="1488" y="630"/>
                    </a:lnTo>
                    <a:lnTo>
                      <a:pt x="1488" y="670"/>
                    </a:lnTo>
                    <a:lnTo>
                      <a:pt x="1539" y="670"/>
                    </a:lnTo>
                    <a:lnTo>
                      <a:pt x="1539" y="615"/>
                    </a:lnTo>
                    <a:lnTo>
                      <a:pt x="1604" y="615"/>
                    </a:lnTo>
                    <a:lnTo>
                      <a:pt x="1604" y="670"/>
                    </a:lnTo>
                    <a:lnTo>
                      <a:pt x="1675" y="670"/>
                    </a:lnTo>
                    <a:lnTo>
                      <a:pt x="1675" y="569"/>
                    </a:lnTo>
                    <a:lnTo>
                      <a:pt x="1720" y="531"/>
                    </a:lnTo>
                    <a:lnTo>
                      <a:pt x="1791" y="531"/>
                    </a:lnTo>
                    <a:lnTo>
                      <a:pt x="1791" y="630"/>
                    </a:lnTo>
                    <a:lnTo>
                      <a:pt x="1850" y="630"/>
                    </a:lnTo>
                    <a:lnTo>
                      <a:pt x="1850" y="709"/>
                    </a:lnTo>
                    <a:lnTo>
                      <a:pt x="1922" y="709"/>
                    </a:lnTo>
                    <a:lnTo>
                      <a:pt x="1922" y="647"/>
                    </a:lnTo>
                    <a:lnTo>
                      <a:pt x="2012" y="647"/>
                    </a:lnTo>
                    <a:lnTo>
                      <a:pt x="2018" y="531"/>
                    </a:lnTo>
                    <a:lnTo>
                      <a:pt x="2063" y="654"/>
                    </a:lnTo>
                    <a:lnTo>
                      <a:pt x="2063" y="400"/>
                    </a:lnTo>
                    <a:lnTo>
                      <a:pt x="2096" y="315"/>
                    </a:lnTo>
                    <a:lnTo>
                      <a:pt x="2153" y="391"/>
                    </a:lnTo>
                    <a:lnTo>
                      <a:pt x="2153" y="516"/>
                    </a:lnTo>
                    <a:lnTo>
                      <a:pt x="2252" y="516"/>
                    </a:lnTo>
                    <a:lnTo>
                      <a:pt x="2252" y="554"/>
                    </a:lnTo>
                    <a:lnTo>
                      <a:pt x="2309" y="554"/>
                    </a:lnTo>
                    <a:lnTo>
                      <a:pt x="2309" y="469"/>
                    </a:lnTo>
                    <a:lnTo>
                      <a:pt x="2328" y="400"/>
                    </a:lnTo>
                    <a:lnTo>
                      <a:pt x="2490" y="400"/>
                    </a:lnTo>
                    <a:lnTo>
                      <a:pt x="2536" y="469"/>
                    </a:lnTo>
                    <a:lnTo>
                      <a:pt x="2536" y="569"/>
                    </a:lnTo>
                    <a:lnTo>
                      <a:pt x="2581" y="531"/>
                    </a:lnTo>
                    <a:lnTo>
                      <a:pt x="2658" y="531"/>
                    </a:lnTo>
                    <a:lnTo>
                      <a:pt x="2692" y="569"/>
                    </a:lnTo>
                    <a:lnTo>
                      <a:pt x="2692" y="694"/>
                    </a:lnTo>
                    <a:lnTo>
                      <a:pt x="2743" y="694"/>
                    </a:lnTo>
                    <a:lnTo>
                      <a:pt x="2743" y="592"/>
                    </a:lnTo>
                    <a:lnTo>
                      <a:pt x="2783" y="592"/>
                    </a:lnTo>
                    <a:lnTo>
                      <a:pt x="2783" y="414"/>
                    </a:lnTo>
                    <a:lnTo>
                      <a:pt x="2808" y="353"/>
                    </a:lnTo>
                    <a:lnTo>
                      <a:pt x="2924" y="353"/>
                    </a:lnTo>
                    <a:lnTo>
                      <a:pt x="2964" y="431"/>
                    </a:lnTo>
                    <a:lnTo>
                      <a:pt x="2964" y="586"/>
                    </a:lnTo>
                    <a:lnTo>
                      <a:pt x="3060" y="586"/>
                    </a:lnTo>
                    <a:lnTo>
                      <a:pt x="3060" y="478"/>
                    </a:lnTo>
                    <a:lnTo>
                      <a:pt x="3126" y="478"/>
                    </a:lnTo>
                    <a:lnTo>
                      <a:pt x="3126" y="199"/>
                    </a:lnTo>
                    <a:lnTo>
                      <a:pt x="3157" y="123"/>
                    </a:lnTo>
                    <a:lnTo>
                      <a:pt x="3168" y="112"/>
                    </a:lnTo>
                    <a:lnTo>
                      <a:pt x="3180" y="104"/>
                    </a:lnTo>
                    <a:lnTo>
                      <a:pt x="3195" y="93"/>
                    </a:lnTo>
                    <a:lnTo>
                      <a:pt x="3214" y="84"/>
                    </a:lnTo>
                    <a:lnTo>
                      <a:pt x="3233" y="78"/>
                    </a:lnTo>
                    <a:lnTo>
                      <a:pt x="3254" y="80"/>
                    </a:lnTo>
                    <a:lnTo>
                      <a:pt x="3275" y="89"/>
                    </a:lnTo>
                    <a:lnTo>
                      <a:pt x="3294" y="108"/>
                    </a:lnTo>
                    <a:lnTo>
                      <a:pt x="3313" y="137"/>
                    </a:lnTo>
                    <a:lnTo>
                      <a:pt x="3338" y="169"/>
                    </a:lnTo>
                    <a:lnTo>
                      <a:pt x="3475" y="169"/>
                    </a:lnTo>
                    <a:lnTo>
                      <a:pt x="3475" y="239"/>
                    </a:lnTo>
                    <a:lnTo>
                      <a:pt x="3526" y="239"/>
                    </a:lnTo>
                    <a:lnTo>
                      <a:pt x="3526" y="408"/>
                    </a:lnTo>
                    <a:lnTo>
                      <a:pt x="3591" y="408"/>
                    </a:lnTo>
                    <a:lnTo>
                      <a:pt x="3591" y="330"/>
                    </a:lnTo>
                    <a:lnTo>
                      <a:pt x="3656" y="330"/>
                    </a:lnTo>
                    <a:lnTo>
                      <a:pt x="3656" y="484"/>
                    </a:lnTo>
                    <a:lnTo>
                      <a:pt x="3747" y="484"/>
                    </a:lnTo>
                    <a:lnTo>
                      <a:pt x="3747" y="108"/>
                    </a:lnTo>
                    <a:lnTo>
                      <a:pt x="3850" y="76"/>
                    </a:lnTo>
                    <a:lnTo>
                      <a:pt x="4037" y="91"/>
                    </a:lnTo>
                    <a:lnTo>
                      <a:pt x="4037" y="516"/>
                    </a:lnTo>
                    <a:lnTo>
                      <a:pt x="4073" y="558"/>
                    </a:lnTo>
                    <a:lnTo>
                      <a:pt x="4073" y="677"/>
                    </a:lnTo>
                    <a:lnTo>
                      <a:pt x="4193" y="677"/>
                    </a:lnTo>
                    <a:lnTo>
                      <a:pt x="4193" y="408"/>
                    </a:lnTo>
                    <a:lnTo>
                      <a:pt x="4336" y="408"/>
                    </a:lnTo>
                    <a:lnTo>
                      <a:pt x="4374" y="315"/>
                    </a:lnTo>
                    <a:lnTo>
                      <a:pt x="4433" y="408"/>
                    </a:lnTo>
                    <a:lnTo>
                      <a:pt x="4433" y="478"/>
                    </a:lnTo>
                    <a:lnTo>
                      <a:pt x="4523" y="478"/>
                    </a:lnTo>
                    <a:lnTo>
                      <a:pt x="4523" y="269"/>
                    </a:lnTo>
                    <a:lnTo>
                      <a:pt x="4826" y="269"/>
                    </a:lnTo>
                    <a:lnTo>
                      <a:pt x="4826" y="222"/>
                    </a:lnTo>
                    <a:lnTo>
                      <a:pt x="4917" y="222"/>
                    </a:lnTo>
                    <a:lnTo>
                      <a:pt x="4911" y="129"/>
                    </a:lnTo>
                    <a:lnTo>
                      <a:pt x="4989" y="129"/>
                    </a:lnTo>
                    <a:lnTo>
                      <a:pt x="4989" y="307"/>
                    </a:lnTo>
                    <a:lnTo>
                      <a:pt x="5047" y="307"/>
                    </a:lnTo>
                    <a:lnTo>
                      <a:pt x="5047"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a:p>
            </p:txBody>
          </p:sp>
          <p:sp>
            <p:nvSpPr>
              <p:cNvPr id="4105" name="Freeform 9"/>
              <p:cNvSpPr>
                <a:spLocks noEditPoints="1"/>
              </p:cNvSpPr>
              <p:nvPr/>
            </p:nvSpPr>
            <p:spPr bwMode="auto">
              <a:xfrm>
                <a:off x="582613" y="1166812"/>
                <a:ext cx="2255838" cy="5233988"/>
              </a:xfrm>
              <a:custGeom>
                <a:avLst/>
                <a:gdLst/>
                <a:ahLst/>
                <a:cxnLst>
                  <a:cxn ang="0">
                    <a:pos x="501" y="1049"/>
                  </a:cxn>
                  <a:cxn ang="0">
                    <a:pos x="549" y="1053"/>
                  </a:cxn>
                  <a:cxn ang="0">
                    <a:pos x="524" y="1013"/>
                  </a:cxn>
                  <a:cxn ang="0">
                    <a:pos x="520" y="983"/>
                  </a:cxn>
                  <a:cxn ang="0">
                    <a:pos x="459" y="939"/>
                  </a:cxn>
                  <a:cxn ang="0">
                    <a:pos x="440" y="894"/>
                  </a:cxn>
                  <a:cxn ang="0">
                    <a:pos x="312" y="21"/>
                  </a:cxn>
                  <a:cxn ang="0">
                    <a:pos x="335" y="52"/>
                  </a:cxn>
                  <a:cxn ang="0">
                    <a:pos x="341" y="88"/>
                  </a:cxn>
                  <a:cxn ang="0">
                    <a:pos x="394" y="224"/>
                  </a:cxn>
                  <a:cxn ang="0">
                    <a:pos x="345" y="281"/>
                  </a:cxn>
                  <a:cxn ang="0">
                    <a:pos x="354" y="389"/>
                  </a:cxn>
                  <a:cxn ang="0">
                    <a:pos x="364" y="605"/>
                  </a:cxn>
                  <a:cxn ang="0">
                    <a:pos x="404" y="822"/>
                  </a:cxn>
                  <a:cxn ang="0">
                    <a:pos x="558" y="814"/>
                  </a:cxn>
                  <a:cxn ang="0">
                    <a:pos x="638" y="761"/>
                  </a:cxn>
                  <a:cxn ang="0">
                    <a:pos x="722" y="765"/>
                  </a:cxn>
                  <a:cxn ang="0">
                    <a:pos x="796" y="810"/>
                  </a:cxn>
                  <a:cxn ang="0">
                    <a:pos x="831" y="888"/>
                  </a:cxn>
                  <a:cxn ang="0">
                    <a:pos x="836" y="990"/>
                  </a:cxn>
                  <a:cxn ang="0">
                    <a:pos x="831" y="1045"/>
                  </a:cxn>
                  <a:cxn ang="0">
                    <a:pos x="840" y="1142"/>
                  </a:cxn>
                  <a:cxn ang="0">
                    <a:pos x="865" y="1218"/>
                  </a:cxn>
                  <a:cxn ang="0">
                    <a:pos x="1012" y="1389"/>
                  </a:cxn>
                  <a:cxn ang="0">
                    <a:pos x="1116" y="1550"/>
                  </a:cxn>
                  <a:cxn ang="0">
                    <a:pos x="1381" y="1527"/>
                  </a:cxn>
                  <a:cxn ang="0">
                    <a:pos x="1299" y="1783"/>
                  </a:cxn>
                  <a:cxn ang="0">
                    <a:pos x="1242" y="1825"/>
                  </a:cxn>
                  <a:cxn ang="0">
                    <a:pos x="1231" y="1948"/>
                  </a:cxn>
                  <a:cxn ang="0">
                    <a:pos x="1175" y="2064"/>
                  </a:cxn>
                  <a:cxn ang="0">
                    <a:pos x="1158" y="2111"/>
                  </a:cxn>
                  <a:cxn ang="0">
                    <a:pos x="1177" y="2348"/>
                  </a:cxn>
                  <a:cxn ang="0">
                    <a:pos x="1141" y="2546"/>
                  </a:cxn>
                  <a:cxn ang="0">
                    <a:pos x="1137" y="2908"/>
                  </a:cxn>
                  <a:cxn ang="0">
                    <a:pos x="1208" y="3101"/>
                  </a:cxn>
                  <a:cxn ang="0">
                    <a:pos x="42" y="3039"/>
                  </a:cxn>
                  <a:cxn ang="0">
                    <a:pos x="293" y="2898"/>
                  </a:cxn>
                  <a:cxn ang="0">
                    <a:pos x="274" y="2716"/>
                  </a:cxn>
                  <a:cxn ang="0">
                    <a:pos x="293" y="2455"/>
                  </a:cxn>
                  <a:cxn ang="0">
                    <a:pos x="312" y="2293"/>
                  </a:cxn>
                  <a:cxn ang="0">
                    <a:pos x="297" y="2128"/>
                  </a:cxn>
                  <a:cxn ang="0">
                    <a:pos x="267" y="2003"/>
                  </a:cxn>
                  <a:cxn ang="0">
                    <a:pos x="288" y="1859"/>
                  </a:cxn>
                  <a:cxn ang="0">
                    <a:pos x="253" y="1732"/>
                  </a:cxn>
                  <a:cxn ang="0">
                    <a:pos x="288" y="1518"/>
                  </a:cxn>
                  <a:cxn ang="0">
                    <a:pos x="276" y="1432"/>
                  </a:cxn>
                  <a:cxn ang="0">
                    <a:pos x="284" y="1326"/>
                  </a:cxn>
                  <a:cxn ang="0">
                    <a:pos x="253" y="1210"/>
                  </a:cxn>
                  <a:cxn ang="0">
                    <a:pos x="210" y="1140"/>
                  </a:cxn>
                  <a:cxn ang="0">
                    <a:pos x="200" y="1038"/>
                  </a:cxn>
                  <a:cxn ang="0">
                    <a:pos x="272" y="911"/>
                  </a:cxn>
                  <a:cxn ang="0">
                    <a:pos x="265" y="833"/>
                  </a:cxn>
                  <a:cxn ang="0">
                    <a:pos x="232" y="655"/>
                  </a:cxn>
                  <a:cxn ang="0">
                    <a:pos x="223" y="440"/>
                  </a:cxn>
                  <a:cxn ang="0">
                    <a:pos x="196" y="336"/>
                  </a:cxn>
                  <a:cxn ang="0">
                    <a:pos x="147" y="228"/>
                  </a:cxn>
                  <a:cxn ang="0">
                    <a:pos x="152" y="141"/>
                  </a:cxn>
                  <a:cxn ang="0">
                    <a:pos x="217" y="74"/>
                  </a:cxn>
                  <a:cxn ang="0">
                    <a:pos x="227" y="31"/>
                  </a:cxn>
                  <a:cxn ang="0">
                    <a:pos x="318" y="0"/>
                  </a:cxn>
                </a:cxnLst>
                <a:rect l="0" t="0" r="r" b="b"/>
                <a:pathLst>
                  <a:path w="1421" h="3297">
                    <a:moveTo>
                      <a:pt x="469" y="983"/>
                    </a:moveTo>
                    <a:lnTo>
                      <a:pt x="471" y="1006"/>
                    </a:lnTo>
                    <a:lnTo>
                      <a:pt x="474" y="1021"/>
                    </a:lnTo>
                    <a:lnTo>
                      <a:pt x="474" y="1032"/>
                    </a:lnTo>
                    <a:lnTo>
                      <a:pt x="490" y="1040"/>
                    </a:lnTo>
                    <a:lnTo>
                      <a:pt x="501" y="1049"/>
                    </a:lnTo>
                    <a:lnTo>
                      <a:pt x="511" y="1059"/>
                    </a:lnTo>
                    <a:lnTo>
                      <a:pt x="518" y="1068"/>
                    </a:lnTo>
                    <a:lnTo>
                      <a:pt x="520" y="1070"/>
                    </a:lnTo>
                    <a:lnTo>
                      <a:pt x="558" y="1068"/>
                    </a:lnTo>
                    <a:lnTo>
                      <a:pt x="554" y="1059"/>
                    </a:lnTo>
                    <a:lnTo>
                      <a:pt x="549" y="1053"/>
                    </a:lnTo>
                    <a:lnTo>
                      <a:pt x="547" y="1047"/>
                    </a:lnTo>
                    <a:lnTo>
                      <a:pt x="545" y="1042"/>
                    </a:lnTo>
                    <a:lnTo>
                      <a:pt x="543" y="1040"/>
                    </a:lnTo>
                    <a:lnTo>
                      <a:pt x="543" y="1038"/>
                    </a:lnTo>
                    <a:lnTo>
                      <a:pt x="528" y="1034"/>
                    </a:lnTo>
                    <a:lnTo>
                      <a:pt x="524" y="1013"/>
                    </a:lnTo>
                    <a:lnTo>
                      <a:pt x="535" y="1013"/>
                    </a:lnTo>
                    <a:lnTo>
                      <a:pt x="528" y="1002"/>
                    </a:lnTo>
                    <a:lnTo>
                      <a:pt x="524" y="996"/>
                    </a:lnTo>
                    <a:lnTo>
                      <a:pt x="522" y="990"/>
                    </a:lnTo>
                    <a:lnTo>
                      <a:pt x="520" y="985"/>
                    </a:lnTo>
                    <a:lnTo>
                      <a:pt x="520" y="983"/>
                    </a:lnTo>
                    <a:lnTo>
                      <a:pt x="469" y="983"/>
                    </a:lnTo>
                    <a:close/>
                    <a:moveTo>
                      <a:pt x="440" y="894"/>
                    </a:moveTo>
                    <a:lnTo>
                      <a:pt x="442" y="899"/>
                    </a:lnTo>
                    <a:lnTo>
                      <a:pt x="448" y="909"/>
                    </a:lnTo>
                    <a:lnTo>
                      <a:pt x="453" y="924"/>
                    </a:lnTo>
                    <a:lnTo>
                      <a:pt x="459" y="939"/>
                    </a:lnTo>
                    <a:lnTo>
                      <a:pt x="461" y="951"/>
                    </a:lnTo>
                    <a:lnTo>
                      <a:pt x="522" y="949"/>
                    </a:lnTo>
                    <a:lnTo>
                      <a:pt x="520" y="947"/>
                    </a:lnTo>
                    <a:lnTo>
                      <a:pt x="520" y="926"/>
                    </a:lnTo>
                    <a:lnTo>
                      <a:pt x="524" y="903"/>
                    </a:lnTo>
                    <a:lnTo>
                      <a:pt x="440" y="894"/>
                    </a:lnTo>
                    <a:close/>
                    <a:moveTo>
                      <a:pt x="318" y="0"/>
                    </a:moveTo>
                    <a:lnTo>
                      <a:pt x="320" y="0"/>
                    </a:lnTo>
                    <a:lnTo>
                      <a:pt x="320" y="4"/>
                    </a:lnTo>
                    <a:lnTo>
                      <a:pt x="318" y="6"/>
                    </a:lnTo>
                    <a:lnTo>
                      <a:pt x="314" y="14"/>
                    </a:lnTo>
                    <a:lnTo>
                      <a:pt x="312" y="21"/>
                    </a:lnTo>
                    <a:lnTo>
                      <a:pt x="309" y="25"/>
                    </a:lnTo>
                    <a:lnTo>
                      <a:pt x="307" y="27"/>
                    </a:lnTo>
                    <a:lnTo>
                      <a:pt x="305" y="31"/>
                    </a:lnTo>
                    <a:lnTo>
                      <a:pt x="337" y="23"/>
                    </a:lnTo>
                    <a:lnTo>
                      <a:pt x="328" y="42"/>
                    </a:lnTo>
                    <a:lnTo>
                      <a:pt x="335" y="52"/>
                    </a:lnTo>
                    <a:lnTo>
                      <a:pt x="349" y="50"/>
                    </a:lnTo>
                    <a:lnTo>
                      <a:pt x="341" y="67"/>
                    </a:lnTo>
                    <a:lnTo>
                      <a:pt x="343" y="74"/>
                    </a:lnTo>
                    <a:lnTo>
                      <a:pt x="343" y="80"/>
                    </a:lnTo>
                    <a:lnTo>
                      <a:pt x="341" y="86"/>
                    </a:lnTo>
                    <a:lnTo>
                      <a:pt x="341" y="88"/>
                    </a:lnTo>
                    <a:lnTo>
                      <a:pt x="337" y="93"/>
                    </a:lnTo>
                    <a:lnTo>
                      <a:pt x="366" y="124"/>
                    </a:lnTo>
                    <a:lnTo>
                      <a:pt x="385" y="154"/>
                    </a:lnTo>
                    <a:lnTo>
                      <a:pt x="396" y="181"/>
                    </a:lnTo>
                    <a:lnTo>
                      <a:pt x="398" y="205"/>
                    </a:lnTo>
                    <a:lnTo>
                      <a:pt x="394" y="224"/>
                    </a:lnTo>
                    <a:lnTo>
                      <a:pt x="387" y="241"/>
                    </a:lnTo>
                    <a:lnTo>
                      <a:pt x="377" y="256"/>
                    </a:lnTo>
                    <a:lnTo>
                      <a:pt x="364" y="266"/>
                    </a:lnTo>
                    <a:lnTo>
                      <a:pt x="356" y="275"/>
                    </a:lnTo>
                    <a:lnTo>
                      <a:pt x="347" y="279"/>
                    </a:lnTo>
                    <a:lnTo>
                      <a:pt x="345" y="281"/>
                    </a:lnTo>
                    <a:lnTo>
                      <a:pt x="335" y="294"/>
                    </a:lnTo>
                    <a:lnTo>
                      <a:pt x="333" y="304"/>
                    </a:lnTo>
                    <a:lnTo>
                      <a:pt x="333" y="313"/>
                    </a:lnTo>
                    <a:lnTo>
                      <a:pt x="335" y="317"/>
                    </a:lnTo>
                    <a:lnTo>
                      <a:pt x="347" y="353"/>
                    </a:lnTo>
                    <a:lnTo>
                      <a:pt x="354" y="389"/>
                    </a:lnTo>
                    <a:lnTo>
                      <a:pt x="351" y="427"/>
                    </a:lnTo>
                    <a:lnTo>
                      <a:pt x="347" y="461"/>
                    </a:lnTo>
                    <a:lnTo>
                      <a:pt x="347" y="492"/>
                    </a:lnTo>
                    <a:lnTo>
                      <a:pt x="349" y="526"/>
                    </a:lnTo>
                    <a:lnTo>
                      <a:pt x="356" y="575"/>
                    </a:lnTo>
                    <a:lnTo>
                      <a:pt x="364" y="605"/>
                    </a:lnTo>
                    <a:lnTo>
                      <a:pt x="373" y="638"/>
                    </a:lnTo>
                    <a:lnTo>
                      <a:pt x="381" y="679"/>
                    </a:lnTo>
                    <a:lnTo>
                      <a:pt x="387" y="719"/>
                    </a:lnTo>
                    <a:lnTo>
                      <a:pt x="396" y="759"/>
                    </a:lnTo>
                    <a:lnTo>
                      <a:pt x="400" y="793"/>
                    </a:lnTo>
                    <a:lnTo>
                      <a:pt x="404" y="822"/>
                    </a:lnTo>
                    <a:lnTo>
                      <a:pt x="408" y="841"/>
                    </a:lnTo>
                    <a:lnTo>
                      <a:pt x="408" y="848"/>
                    </a:lnTo>
                    <a:lnTo>
                      <a:pt x="539" y="848"/>
                    </a:lnTo>
                    <a:lnTo>
                      <a:pt x="541" y="839"/>
                    </a:lnTo>
                    <a:lnTo>
                      <a:pt x="547" y="827"/>
                    </a:lnTo>
                    <a:lnTo>
                      <a:pt x="558" y="814"/>
                    </a:lnTo>
                    <a:lnTo>
                      <a:pt x="564" y="806"/>
                    </a:lnTo>
                    <a:lnTo>
                      <a:pt x="568" y="801"/>
                    </a:lnTo>
                    <a:lnTo>
                      <a:pt x="448" y="641"/>
                    </a:lnTo>
                    <a:lnTo>
                      <a:pt x="604" y="782"/>
                    </a:lnTo>
                    <a:lnTo>
                      <a:pt x="621" y="770"/>
                    </a:lnTo>
                    <a:lnTo>
                      <a:pt x="638" y="761"/>
                    </a:lnTo>
                    <a:lnTo>
                      <a:pt x="653" y="757"/>
                    </a:lnTo>
                    <a:lnTo>
                      <a:pt x="659" y="755"/>
                    </a:lnTo>
                    <a:lnTo>
                      <a:pt x="669" y="556"/>
                    </a:lnTo>
                    <a:lnTo>
                      <a:pt x="699" y="759"/>
                    </a:lnTo>
                    <a:lnTo>
                      <a:pt x="709" y="761"/>
                    </a:lnTo>
                    <a:lnTo>
                      <a:pt x="722" y="765"/>
                    </a:lnTo>
                    <a:lnTo>
                      <a:pt x="737" y="770"/>
                    </a:lnTo>
                    <a:lnTo>
                      <a:pt x="747" y="774"/>
                    </a:lnTo>
                    <a:lnTo>
                      <a:pt x="751" y="776"/>
                    </a:lnTo>
                    <a:lnTo>
                      <a:pt x="890" y="634"/>
                    </a:lnTo>
                    <a:lnTo>
                      <a:pt x="785" y="797"/>
                    </a:lnTo>
                    <a:lnTo>
                      <a:pt x="796" y="810"/>
                    </a:lnTo>
                    <a:lnTo>
                      <a:pt x="806" y="825"/>
                    </a:lnTo>
                    <a:lnTo>
                      <a:pt x="812" y="835"/>
                    </a:lnTo>
                    <a:lnTo>
                      <a:pt x="815" y="839"/>
                    </a:lnTo>
                    <a:lnTo>
                      <a:pt x="998" y="784"/>
                    </a:lnTo>
                    <a:lnTo>
                      <a:pt x="827" y="873"/>
                    </a:lnTo>
                    <a:lnTo>
                      <a:pt x="831" y="888"/>
                    </a:lnTo>
                    <a:lnTo>
                      <a:pt x="834" y="903"/>
                    </a:lnTo>
                    <a:lnTo>
                      <a:pt x="836" y="916"/>
                    </a:lnTo>
                    <a:lnTo>
                      <a:pt x="836" y="920"/>
                    </a:lnTo>
                    <a:lnTo>
                      <a:pt x="1029" y="937"/>
                    </a:lnTo>
                    <a:lnTo>
                      <a:pt x="836" y="951"/>
                    </a:lnTo>
                    <a:lnTo>
                      <a:pt x="836" y="990"/>
                    </a:lnTo>
                    <a:lnTo>
                      <a:pt x="840" y="992"/>
                    </a:lnTo>
                    <a:lnTo>
                      <a:pt x="842" y="1000"/>
                    </a:lnTo>
                    <a:lnTo>
                      <a:pt x="827" y="1006"/>
                    </a:lnTo>
                    <a:lnTo>
                      <a:pt x="827" y="1021"/>
                    </a:lnTo>
                    <a:lnTo>
                      <a:pt x="829" y="1034"/>
                    </a:lnTo>
                    <a:lnTo>
                      <a:pt x="831" y="1045"/>
                    </a:lnTo>
                    <a:lnTo>
                      <a:pt x="834" y="1049"/>
                    </a:lnTo>
                    <a:lnTo>
                      <a:pt x="840" y="1068"/>
                    </a:lnTo>
                    <a:lnTo>
                      <a:pt x="846" y="1089"/>
                    </a:lnTo>
                    <a:lnTo>
                      <a:pt x="846" y="1108"/>
                    </a:lnTo>
                    <a:lnTo>
                      <a:pt x="844" y="1116"/>
                    </a:lnTo>
                    <a:lnTo>
                      <a:pt x="840" y="1142"/>
                    </a:lnTo>
                    <a:lnTo>
                      <a:pt x="836" y="1148"/>
                    </a:lnTo>
                    <a:lnTo>
                      <a:pt x="842" y="1155"/>
                    </a:lnTo>
                    <a:lnTo>
                      <a:pt x="846" y="1165"/>
                    </a:lnTo>
                    <a:lnTo>
                      <a:pt x="850" y="1182"/>
                    </a:lnTo>
                    <a:lnTo>
                      <a:pt x="859" y="1212"/>
                    </a:lnTo>
                    <a:lnTo>
                      <a:pt x="865" y="1218"/>
                    </a:lnTo>
                    <a:lnTo>
                      <a:pt x="907" y="1239"/>
                    </a:lnTo>
                    <a:lnTo>
                      <a:pt x="941" y="1267"/>
                    </a:lnTo>
                    <a:lnTo>
                      <a:pt x="968" y="1296"/>
                    </a:lnTo>
                    <a:lnTo>
                      <a:pt x="987" y="1328"/>
                    </a:lnTo>
                    <a:lnTo>
                      <a:pt x="1002" y="1360"/>
                    </a:lnTo>
                    <a:lnTo>
                      <a:pt x="1012" y="1389"/>
                    </a:lnTo>
                    <a:lnTo>
                      <a:pt x="1017" y="1417"/>
                    </a:lnTo>
                    <a:lnTo>
                      <a:pt x="1021" y="1438"/>
                    </a:lnTo>
                    <a:lnTo>
                      <a:pt x="1021" y="1457"/>
                    </a:lnTo>
                    <a:lnTo>
                      <a:pt x="1080" y="1544"/>
                    </a:lnTo>
                    <a:lnTo>
                      <a:pt x="1101" y="1546"/>
                    </a:lnTo>
                    <a:lnTo>
                      <a:pt x="1116" y="1550"/>
                    </a:lnTo>
                    <a:lnTo>
                      <a:pt x="1126" y="1554"/>
                    </a:lnTo>
                    <a:lnTo>
                      <a:pt x="1130" y="1556"/>
                    </a:lnTo>
                    <a:lnTo>
                      <a:pt x="1227" y="1430"/>
                    </a:lnTo>
                    <a:lnTo>
                      <a:pt x="1398" y="1425"/>
                    </a:lnTo>
                    <a:lnTo>
                      <a:pt x="1421" y="1453"/>
                    </a:lnTo>
                    <a:lnTo>
                      <a:pt x="1381" y="1527"/>
                    </a:lnTo>
                    <a:lnTo>
                      <a:pt x="1398" y="1567"/>
                    </a:lnTo>
                    <a:lnTo>
                      <a:pt x="1377" y="1635"/>
                    </a:lnTo>
                    <a:lnTo>
                      <a:pt x="1356" y="1688"/>
                    </a:lnTo>
                    <a:lnTo>
                      <a:pt x="1337" y="1730"/>
                    </a:lnTo>
                    <a:lnTo>
                      <a:pt x="1318" y="1762"/>
                    </a:lnTo>
                    <a:lnTo>
                      <a:pt x="1299" y="1783"/>
                    </a:lnTo>
                    <a:lnTo>
                      <a:pt x="1282" y="1800"/>
                    </a:lnTo>
                    <a:lnTo>
                      <a:pt x="1267" y="1808"/>
                    </a:lnTo>
                    <a:lnTo>
                      <a:pt x="1257" y="1812"/>
                    </a:lnTo>
                    <a:lnTo>
                      <a:pt x="1248" y="1815"/>
                    </a:lnTo>
                    <a:lnTo>
                      <a:pt x="1240" y="1815"/>
                    </a:lnTo>
                    <a:lnTo>
                      <a:pt x="1242" y="1825"/>
                    </a:lnTo>
                    <a:lnTo>
                      <a:pt x="1242" y="1844"/>
                    </a:lnTo>
                    <a:lnTo>
                      <a:pt x="1240" y="1865"/>
                    </a:lnTo>
                    <a:lnTo>
                      <a:pt x="1238" y="1891"/>
                    </a:lnTo>
                    <a:lnTo>
                      <a:pt x="1236" y="1914"/>
                    </a:lnTo>
                    <a:lnTo>
                      <a:pt x="1233" y="1935"/>
                    </a:lnTo>
                    <a:lnTo>
                      <a:pt x="1231" y="1948"/>
                    </a:lnTo>
                    <a:lnTo>
                      <a:pt x="1231" y="1954"/>
                    </a:lnTo>
                    <a:lnTo>
                      <a:pt x="1223" y="1994"/>
                    </a:lnTo>
                    <a:lnTo>
                      <a:pt x="1212" y="2024"/>
                    </a:lnTo>
                    <a:lnTo>
                      <a:pt x="1200" y="2045"/>
                    </a:lnTo>
                    <a:lnTo>
                      <a:pt x="1187" y="2058"/>
                    </a:lnTo>
                    <a:lnTo>
                      <a:pt x="1175" y="2064"/>
                    </a:lnTo>
                    <a:lnTo>
                      <a:pt x="1164" y="2068"/>
                    </a:lnTo>
                    <a:lnTo>
                      <a:pt x="1156" y="2068"/>
                    </a:lnTo>
                    <a:lnTo>
                      <a:pt x="1149" y="2066"/>
                    </a:lnTo>
                    <a:lnTo>
                      <a:pt x="1147" y="2066"/>
                    </a:lnTo>
                    <a:lnTo>
                      <a:pt x="1151" y="2083"/>
                    </a:lnTo>
                    <a:lnTo>
                      <a:pt x="1158" y="2111"/>
                    </a:lnTo>
                    <a:lnTo>
                      <a:pt x="1162" y="2145"/>
                    </a:lnTo>
                    <a:lnTo>
                      <a:pt x="1164" y="2185"/>
                    </a:lnTo>
                    <a:lnTo>
                      <a:pt x="1168" y="2227"/>
                    </a:lnTo>
                    <a:lnTo>
                      <a:pt x="1172" y="2271"/>
                    </a:lnTo>
                    <a:lnTo>
                      <a:pt x="1175" y="2312"/>
                    </a:lnTo>
                    <a:lnTo>
                      <a:pt x="1177" y="2348"/>
                    </a:lnTo>
                    <a:lnTo>
                      <a:pt x="1177" y="2377"/>
                    </a:lnTo>
                    <a:lnTo>
                      <a:pt x="1179" y="2396"/>
                    </a:lnTo>
                    <a:lnTo>
                      <a:pt x="1179" y="2403"/>
                    </a:lnTo>
                    <a:lnTo>
                      <a:pt x="1156" y="2434"/>
                    </a:lnTo>
                    <a:lnTo>
                      <a:pt x="1164" y="2510"/>
                    </a:lnTo>
                    <a:lnTo>
                      <a:pt x="1141" y="2546"/>
                    </a:lnTo>
                    <a:lnTo>
                      <a:pt x="1156" y="2711"/>
                    </a:lnTo>
                    <a:lnTo>
                      <a:pt x="1118" y="2762"/>
                    </a:lnTo>
                    <a:lnTo>
                      <a:pt x="1122" y="2800"/>
                    </a:lnTo>
                    <a:lnTo>
                      <a:pt x="1128" y="2838"/>
                    </a:lnTo>
                    <a:lnTo>
                      <a:pt x="1132" y="2874"/>
                    </a:lnTo>
                    <a:lnTo>
                      <a:pt x="1137" y="2908"/>
                    </a:lnTo>
                    <a:lnTo>
                      <a:pt x="1141" y="2938"/>
                    </a:lnTo>
                    <a:lnTo>
                      <a:pt x="1145" y="2961"/>
                    </a:lnTo>
                    <a:lnTo>
                      <a:pt x="1147" y="2976"/>
                    </a:lnTo>
                    <a:lnTo>
                      <a:pt x="1147" y="2982"/>
                    </a:lnTo>
                    <a:lnTo>
                      <a:pt x="1200" y="3005"/>
                    </a:lnTo>
                    <a:lnTo>
                      <a:pt x="1208" y="3101"/>
                    </a:lnTo>
                    <a:lnTo>
                      <a:pt x="1263" y="3130"/>
                    </a:lnTo>
                    <a:lnTo>
                      <a:pt x="1263" y="3297"/>
                    </a:lnTo>
                    <a:lnTo>
                      <a:pt x="0" y="3297"/>
                    </a:lnTo>
                    <a:lnTo>
                      <a:pt x="0" y="3149"/>
                    </a:lnTo>
                    <a:lnTo>
                      <a:pt x="40" y="3130"/>
                    </a:lnTo>
                    <a:lnTo>
                      <a:pt x="42" y="3039"/>
                    </a:lnTo>
                    <a:lnTo>
                      <a:pt x="124" y="2989"/>
                    </a:lnTo>
                    <a:lnTo>
                      <a:pt x="265" y="2982"/>
                    </a:lnTo>
                    <a:lnTo>
                      <a:pt x="282" y="2955"/>
                    </a:lnTo>
                    <a:lnTo>
                      <a:pt x="290" y="2931"/>
                    </a:lnTo>
                    <a:lnTo>
                      <a:pt x="293" y="2912"/>
                    </a:lnTo>
                    <a:lnTo>
                      <a:pt x="293" y="2898"/>
                    </a:lnTo>
                    <a:lnTo>
                      <a:pt x="290" y="2889"/>
                    </a:lnTo>
                    <a:lnTo>
                      <a:pt x="288" y="2887"/>
                    </a:lnTo>
                    <a:lnTo>
                      <a:pt x="280" y="2853"/>
                    </a:lnTo>
                    <a:lnTo>
                      <a:pt x="276" y="2811"/>
                    </a:lnTo>
                    <a:lnTo>
                      <a:pt x="274" y="2764"/>
                    </a:lnTo>
                    <a:lnTo>
                      <a:pt x="274" y="2716"/>
                    </a:lnTo>
                    <a:lnTo>
                      <a:pt x="278" y="2618"/>
                    </a:lnTo>
                    <a:lnTo>
                      <a:pt x="282" y="2576"/>
                    </a:lnTo>
                    <a:lnTo>
                      <a:pt x="286" y="2538"/>
                    </a:lnTo>
                    <a:lnTo>
                      <a:pt x="288" y="2508"/>
                    </a:lnTo>
                    <a:lnTo>
                      <a:pt x="293" y="2487"/>
                    </a:lnTo>
                    <a:lnTo>
                      <a:pt x="293" y="2455"/>
                    </a:lnTo>
                    <a:lnTo>
                      <a:pt x="295" y="2426"/>
                    </a:lnTo>
                    <a:lnTo>
                      <a:pt x="297" y="2394"/>
                    </a:lnTo>
                    <a:lnTo>
                      <a:pt x="301" y="2362"/>
                    </a:lnTo>
                    <a:lnTo>
                      <a:pt x="305" y="2333"/>
                    </a:lnTo>
                    <a:lnTo>
                      <a:pt x="309" y="2307"/>
                    </a:lnTo>
                    <a:lnTo>
                      <a:pt x="312" y="2293"/>
                    </a:lnTo>
                    <a:lnTo>
                      <a:pt x="314" y="2286"/>
                    </a:lnTo>
                    <a:lnTo>
                      <a:pt x="314" y="2210"/>
                    </a:lnTo>
                    <a:lnTo>
                      <a:pt x="312" y="2200"/>
                    </a:lnTo>
                    <a:lnTo>
                      <a:pt x="309" y="2183"/>
                    </a:lnTo>
                    <a:lnTo>
                      <a:pt x="303" y="2157"/>
                    </a:lnTo>
                    <a:lnTo>
                      <a:pt x="297" y="2128"/>
                    </a:lnTo>
                    <a:lnTo>
                      <a:pt x="293" y="2098"/>
                    </a:lnTo>
                    <a:lnTo>
                      <a:pt x="286" y="2070"/>
                    </a:lnTo>
                    <a:lnTo>
                      <a:pt x="280" y="2047"/>
                    </a:lnTo>
                    <a:lnTo>
                      <a:pt x="278" y="2032"/>
                    </a:lnTo>
                    <a:lnTo>
                      <a:pt x="276" y="2026"/>
                    </a:lnTo>
                    <a:lnTo>
                      <a:pt x="267" y="2003"/>
                    </a:lnTo>
                    <a:lnTo>
                      <a:pt x="265" y="1975"/>
                    </a:lnTo>
                    <a:lnTo>
                      <a:pt x="267" y="1948"/>
                    </a:lnTo>
                    <a:lnTo>
                      <a:pt x="272" y="1920"/>
                    </a:lnTo>
                    <a:lnTo>
                      <a:pt x="278" y="1895"/>
                    </a:lnTo>
                    <a:lnTo>
                      <a:pt x="284" y="1874"/>
                    </a:lnTo>
                    <a:lnTo>
                      <a:pt x="288" y="1859"/>
                    </a:lnTo>
                    <a:lnTo>
                      <a:pt x="290" y="1855"/>
                    </a:lnTo>
                    <a:lnTo>
                      <a:pt x="274" y="1844"/>
                    </a:lnTo>
                    <a:lnTo>
                      <a:pt x="261" y="1825"/>
                    </a:lnTo>
                    <a:lnTo>
                      <a:pt x="255" y="1798"/>
                    </a:lnTo>
                    <a:lnTo>
                      <a:pt x="253" y="1766"/>
                    </a:lnTo>
                    <a:lnTo>
                      <a:pt x="253" y="1732"/>
                    </a:lnTo>
                    <a:lnTo>
                      <a:pt x="255" y="1694"/>
                    </a:lnTo>
                    <a:lnTo>
                      <a:pt x="259" y="1654"/>
                    </a:lnTo>
                    <a:lnTo>
                      <a:pt x="267" y="1616"/>
                    </a:lnTo>
                    <a:lnTo>
                      <a:pt x="274" y="1580"/>
                    </a:lnTo>
                    <a:lnTo>
                      <a:pt x="282" y="1546"/>
                    </a:lnTo>
                    <a:lnTo>
                      <a:pt x="288" y="1518"/>
                    </a:lnTo>
                    <a:lnTo>
                      <a:pt x="293" y="1495"/>
                    </a:lnTo>
                    <a:lnTo>
                      <a:pt x="297" y="1480"/>
                    </a:lnTo>
                    <a:lnTo>
                      <a:pt x="299" y="1476"/>
                    </a:lnTo>
                    <a:lnTo>
                      <a:pt x="286" y="1468"/>
                    </a:lnTo>
                    <a:lnTo>
                      <a:pt x="278" y="1453"/>
                    </a:lnTo>
                    <a:lnTo>
                      <a:pt x="276" y="1432"/>
                    </a:lnTo>
                    <a:lnTo>
                      <a:pt x="280" y="1389"/>
                    </a:lnTo>
                    <a:lnTo>
                      <a:pt x="286" y="1372"/>
                    </a:lnTo>
                    <a:lnTo>
                      <a:pt x="288" y="1360"/>
                    </a:lnTo>
                    <a:lnTo>
                      <a:pt x="290" y="1356"/>
                    </a:lnTo>
                    <a:lnTo>
                      <a:pt x="286" y="1343"/>
                    </a:lnTo>
                    <a:lnTo>
                      <a:pt x="284" y="1326"/>
                    </a:lnTo>
                    <a:lnTo>
                      <a:pt x="284" y="1309"/>
                    </a:lnTo>
                    <a:lnTo>
                      <a:pt x="269" y="1307"/>
                    </a:lnTo>
                    <a:lnTo>
                      <a:pt x="261" y="1294"/>
                    </a:lnTo>
                    <a:lnTo>
                      <a:pt x="255" y="1275"/>
                    </a:lnTo>
                    <a:lnTo>
                      <a:pt x="253" y="1254"/>
                    </a:lnTo>
                    <a:lnTo>
                      <a:pt x="253" y="1210"/>
                    </a:lnTo>
                    <a:lnTo>
                      <a:pt x="255" y="1191"/>
                    </a:lnTo>
                    <a:lnTo>
                      <a:pt x="257" y="1176"/>
                    </a:lnTo>
                    <a:lnTo>
                      <a:pt x="257" y="1171"/>
                    </a:lnTo>
                    <a:lnTo>
                      <a:pt x="238" y="1167"/>
                    </a:lnTo>
                    <a:lnTo>
                      <a:pt x="223" y="1155"/>
                    </a:lnTo>
                    <a:lnTo>
                      <a:pt x="210" y="1140"/>
                    </a:lnTo>
                    <a:lnTo>
                      <a:pt x="202" y="1121"/>
                    </a:lnTo>
                    <a:lnTo>
                      <a:pt x="194" y="1106"/>
                    </a:lnTo>
                    <a:lnTo>
                      <a:pt x="192" y="1093"/>
                    </a:lnTo>
                    <a:lnTo>
                      <a:pt x="189" y="1089"/>
                    </a:lnTo>
                    <a:lnTo>
                      <a:pt x="192" y="1064"/>
                    </a:lnTo>
                    <a:lnTo>
                      <a:pt x="200" y="1038"/>
                    </a:lnTo>
                    <a:lnTo>
                      <a:pt x="210" y="1011"/>
                    </a:lnTo>
                    <a:lnTo>
                      <a:pt x="225" y="985"/>
                    </a:lnTo>
                    <a:lnTo>
                      <a:pt x="238" y="960"/>
                    </a:lnTo>
                    <a:lnTo>
                      <a:pt x="253" y="939"/>
                    </a:lnTo>
                    <a:lnTo>
                      <a:pt x="263" y="922"/>
                    </a:lnTo>
                    <a:lnTo>
                      <a:pt x="272" y="911"/>
                    </a:lnTo>
                    <a:lnTo>
                      <a:pt x="274" y="907"/>
                    </a:lnTo>
                    <a:lnTo>
                      <a:pt x="276" y="894"/>
                    </a:lnTo>
                    <a:lnTo>
                      <a:pt x="274" y="880"/>
                    </a:lnTo>
                    <a:lnTo>
                      <a:pt x="272" y="863"/>
                    </a:lnTo>
                    <a:lnTo>
                      <a:pt x="267" y="846"/>
                    </a:lnTo>
                    <a:lnTo>
                      <a:pt x="265" y="833"/>
                    </a:lnTo>
                    <a:lnTo>
                      <a:pt x="259" y="808"/>
                    </a:lnTo>
                    <a:lnTo>
                      <a:pt x="250" y="780"/>
                    </a:lnTo>
                    <a:lnTo>
                      <a:pt x="242" y="755"/>
                    </a:lnTo>
                    <a:lnTo>
                      <a:pt x="238" y="727"/>
                    </a:lnTo>
                    <a:lnTo>
                      <a:pt x="234" y="702"/>
                    </a:lnTo>
                    <a:lnTo>
                      <a:pt x="232" y="655"/>
                    </a:lnTo>
                    <a:lnTo>
                      <a:pt x="232" y="566"/>
                    </a:lnTo>
                    <a:lnTo>
                      <a:pt x="234" y="545"/>
                    </a:lnTo>
                    <a:lnTo>
                      <a:pt x="236" y="522"/>
                    </a:lnTo>
                    <a:lnTo>
                      <a:pt x="234" y="501"/>
                    </a:lnTo>
                    <a:lnTo>
                      <a:pt x="225" y="459"/>
                    </a:lnTo>
                    <a:lnTo>
                      <a:pt x="223" y="440"/>
                    </a:lnTo>
                    <a:lnTo>
                      <a:pt x="221" y="427"/>
                    </a:lnTo>
                    <a:lnTo>
                      <a:pt x="221" y="421"/>
                    </a:lnTo>
                    <a:lnTo>
                      <a:pt x="213" y="395"/>
                    </a:lnTo>
                    <a:lnTo>
                      <a:pt x="202" y="370"/>
                    </a:lnTo>
                    <a:lnTo>
                      <a:pt x="196" y="344"/>
                    </a:lnTo>
                    <a:lnTo>
                      <a:pt x="196" y="336"/>
                    </a:lnTo>
                    <a:lnTo>
                      <a:pt x="200" y="306"/>
                    </a:lnTo>
                    <a:lnTo>
                      <a:pt x="200" y="291"/>
                    </a:lnTo>
                    <a:lnTo>
                      <a:pt x="198" y="285"/>
                    </a:lnTo>
                    <a:lnTo>
                      <a:pt x="173" y="268"/>
                    </a:lnTo>
                    <a:lnTo>
                      <a:pt x="156" y="249"/>
                    </a:lnTo>
                    <a:lnTo>
                      <a:pt x="147" y="228"/>
                    </a:lnTo>
                    <a:lnTo>
                      <a:pt x="143" y="207"/>
                    </a:lnTo>
                    <a:lnTo>
                      <a:pt x="141" y="186"/>
                    </a:lnTo>
                    <a:lnTo>
                      <a:pt x="143" y="169"/>
                    </a:lnTo>
                    <a:lnTo>
                      <a:pt x="147" y="154"/>
                    </a:lnTo>
                    <a:lnTo>
                      <a:pt x="149" y="146"/>
                    </a:lnTo>
                    <a:lnTo>
                      <a:pt x="152" y="141"/>
                    </a:lnTo>
                    <a:lnTo>
                      <a:pt x="162" y="116"/>
                    </a:lnTo>
                    <a:lnTo>
                      <a:pt x="177" y="99"/>
                    </a:lnTo>
                    <a:lnTo>
                      <a:pt x="189" y="86"/>
                    </a:lnTo>
                    <a:lnTo>
                      <a:pt x="204" y="78"/>
                    </a:lnTo>
                    <a:lnTo>
                      <a:pt x="213" y="74"/>
                    </a:lnTo>
                    <a:lnTo>
                      <a:pt x="217" y="74"/>
                    </a:lnTo>
                    <a:lnTo>
                      <a:pt x="217" y="69"/>
                    </a:lnTo>
                    <a:lnTo>
                      <a:pt x="219" y="63"/>
                    </a:lnTo>
                    <a:lnTo>
                      <a:pt x="219" y="59"/>
                    </a:lnTo>
                    <a:lnTo>
                      <a:pt x="221" y="52"/>
                    </a:lnTo>
                    <a:lnTo>
                      <a:pt x="221" y="48"/>
                    </a:lnTo>
                    <a:lnTo>
                      <a:pt x="227" y="31"/>
                    </a:lnTo>
                    <a:lnTo>
                      <a:pt x="236" y="25"/>
                    </a:lnTo>
                    <a:lnTo>
                      <a:pt x="257" y="12"/>
                    </a:lnTo>
                    <a:lnTo>
                      <a:pt x="265" y="10"/>
                    </a:lnTo>
                    <a:lnTo>
                      <a:pt x="269" y="8"/>
                    </a:lnTo>
                    <a:lnTo>
                      <a:pt x="274" y="19"/>
                    </a:lnTo>
                    <a:lnTo>
                      <a:pt x="318"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a:p>
            </p:txBody>
          </p:sp>
        </p:grpSp>
      </p:grpSp>
      <p:sp>
        <p:nvSpPr>
          <p:cNvPr id="37" name="Arrow: Pentagon 52">
            <a:extLst>
              <a:ext uri="{FF2B5EF4-FFF2-40B4-BE49-F238E27FC236}">
                <a16:creationId xmlns:a16="http://schemas.microsoft.com/office/drawing/2014/main" id="{EF950FEE-8351-7B22-6FDF-CDF5E8112F6B}"/>
              </a:ext>
            </a:extLst>
          </p:cNvPr>
          <p:cNvSpPr/>
          <p:nvPr/>
        </p:nvSpPr>
        <p:spPr>
          <a:xfrm>
            <a:off x="8991191" y="3643913"/>
            <a:ext cx="1623267" cy="1324086"/>
          </a:xfrm>
          <a:prstGeom prst="homePlate">
            <a:avLst>
              <a:gd name="adj" fmla="val 28623"/>
            </a:avLst>
          </a:prstGeom>
          <a:solidFill>
            <a:srgbClr val="F49B25"/>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38" name="Arrow: Pentagon 53">
            <a:extLst>
              <a:ext uri="{FF2B5EF4-FFF2-40B4-BE49-F238E27FC236}">
                <a16:creationId xmlns:a16="http://schemas.microsoft.com/office/drawing/2014/main" id="{132BA43E-9089-3443-FB54-C2F16972D8EB}"/>
              </a:ext>
            </a:extLst>
          </p:cNvPr>
          <p:cNvSpPr/>
          <p:nvPr/>
        </p:nvSpPr>
        <p:spPr>
          <a:xfrm>
            <a:off x="8991191" y="4965800"/>
            <a:ext cx="1623267" cy="1324086"/>
          </a:xfrm>
          <a:prstGeom prst="homePlate">
            <a:avLst>
              <a:gd name="adj" fmla="val 28623"/>
            </a:avLst>
          </a:prstGeom>
          <a:solidFill>
            <a:srgbClr val="F75252"/>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39" name="Arrow: Pentagon 13">
            <a:extLst>
              <a:ext uri="{FF2B5EF4-FFF2-40B4-BE49-F238E27FC236}">
                <a16:creationId xmlns:a16="http://schemas.microsoft.com/office/drawing/2014/main" id="{28D8A117-55B9-A9CE-F7EE-020B074C874D}"/>
              </a:ext>
            </a:extLst>
          </p:cNvPr>
          <p:cNvSpPr/>
          <p:nvPr/>
        </p:nvSpPr>
        <p:spPr>
          <a:xfrm>
            <a:off x="8991191" y="1024063"/>
            <a:ext cx="1623267" cy="1324086"/>
          </a:xfrm>
          <a:prstGeom prst="homePlate">
            <a:avLst>
              <a:gd name="adj" fmla="val 28623"/>
            </a:avLst>
          </a:prstGeom>
          <a:solidFill>
            <a:srgbClr val="109EE5"/>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40" name="Arrow: Pentagon 50">
            <a:extLst>
              <a:ext uri="{FF2B5EF4-FFF2-40B4-BE49-F238E27FC236}">
                <a16:creationId xmlns:a16="http://schemas.microsoft.com/office/drawing/2014/main" id="{66C4EC9C-7612-EE4B-BC8D-5F38B59A7389}"/>
              </a:ext>
            </a:extLst>
          </p:cNvPr>
          <p:cNvSpPr/>
          <p:nvPr/>
        </p:nvSpPr>
        <p:spPr>
          <a:xfrm>
            <a:off x="8991191" y="2337975"/>
            <a:ext cx="1623267" cy="1324086"/>
          </a:xfrm>
          <a:prstGeom prst="homePlate">
            <a:avLst>
              <a:gd name="adj" fmla="val 28623"/>
            </a:avLst>
          </a:prstGeom>
          <a:solidFill>
            <a:srgbClr val="5B5A59"/>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41" name="Rectangle 40">
            <a:extLst>
              <a:ext uri="{FF2B5EF4-FFF2-40B4-BE49-F238E27FC236}">
                <a16:creationId xmlns:a16="http://schemas.microsoft.com/office/drawing/2014/main" id="{3A9976D2-277C-8F5C-3E60-8D2161FCDB9B}"/>
              </a:ext>
            </a:extLst>
          </p:cNvPr>
          <p:cNvSpPr/>
          <p:nvPr/>
        </p:nvSpPr>
        <p:spPr>
          <a:xfrm>
            <a:off x="2870511" y="2803484"/>
            <a:ext cx="2160240" cy="1716224"/>
          </a:xfrm>
          <a:prstGeom prst="rect">
            <a:avLst/>
          </a:prstGeom>
          <a:solidFill>
            <a:sysClr val="window" lastClr="FFFFFF">
              <a:lumMod val="8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grpSp>
        <p:nvGrpSpPr>
          <p:cNvPr id="42" name="Group 41">
            <a:extLst>
              <a:ext uri="{FF2B5EF4-FFF2-40B4-BE49-F238E27FC236}">
                <a16:creationId xmlns:a16="http://schemas.microsoft.com/office/drawing/2014/main" id="{62F4E144-4A12-EF9A-25B4-A5CA9619E3B0}"/>
              </a:ext>
            </a:extLst>
          </p:cNvPr>
          <p:cNvGrpSpPr/>
          <p:nvPr/>
        </p:nvGrpSpPr>
        <p:grpSpPr>
          <a:xfrm>
            <a:off x="1574367" y="2514134"/>
            <a:ext cx="2294924" cy="2294924"/>
            <a:chOff x="1346550" y="2497562"/>
            <a:chExt cx="2294924" cy="2294924"/>
          </a:xfrm>
        </p:grpSpPr>
        <p:sp>
          <p:nvSpPr>
            <p:cNvPr id="43" name="Oval 42">
              <a:extLst>
                <a:ext uri="{FF2B5EF4-FFF2-40B4-BE49-F238E27FC236}">
                  <a16:creationId xmlns:a16="http://schemas.microsoft.com/office/drawing/2014/main" id="{0529AE1A-E646-4A6E-C495-7CEB6D6E17E8}"/>
                </a:ext>
              </a:extLst>
            </p:cNvPr>
            <p:cNvSpPr/>
            <p:nvPr/>
          </p:nvSpPr>
          <p:spPr>
            <a:xfrm>
              <a:off x="1346550" y="2497562"/>
              <a:ext cx="2294924" cy="2294924"/>
            </a:xfrm>
            <a:prstGeom prst="ellipse">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44" name="Oval 43">
              <a:extLst>
                <a:ext uri="{FF2B5EF4-FFF2-40B4-BE49-F238E27FC236}">
                  <a16:creationId xmlns:a16="http://schemas.microsoft.com/office/drawing/2014/main" id="{BB23830B-18BD-7B27-64DA-4A5D7DE9B455}"/>
                </a:ext>
              </a:extLst>
            </p:cNvPr>
            <p:cNvSpPr/>
            <p:nvPr/>
          </p:nvSpPr>
          <p:spPr>
            <a:xfrm>
              <a:off x="1588841" y="2739853"/>
              <a:ext cx="1810342" cy="1810342"/>
            </a:xfrm>
            <a:prstGeom prst="ellipse">
              <a:avLst/>
            </a:prstGeom>
            <a:solidFill>
              <a:sysClr val="window" lastClr="FFFFFF">
                <a:lumMod val="8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grpSp>
      <p:sp>
        <p:nvSpPr>
          <p:cNvPr id="45" name="Rectangle 44">
            <a:extLst>
              <a:ext uri="{FF2B5EF4-FFF2-40B4-BE49-F238E27FC236}">
                <a16:creationId xmlns:a16="http://schemas.microsoft.com/office/drawing/2014/main" id="{4E2EF6AE-C187-2C04-96C0-6B0C8E96A2DE}"/>
              </a:ext>
            </a:extLst>
          </p:cNvPr>
          <p:cNvSpPr/>
          <p:nvPr/>
        </p:nvSpPr>
        <p:spPr>
          <a:xfrm>
            <a:off x="5662363" y="1024065"/>
            <a:ext cx="3472843" cy="5265823"/>
          </a:xfrm>
          <a:prstGeom prst="rect">
            <a:avLst/>
          </a:pr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46" name="Isosceles Triangle 5">
            <a:extLst>
              <a:ext uri="{FF2B5EF4-FFF2-40B4-BE49-F238E27FC236}">
                <a16:creationId xmlns:a16="http://schemas.microsoft.com/office/drawing/2014/main" id="{1C243561-A84F-FF6F-8571-9381BD9A885A}"/>
              </a:ext>
            </a:extLst>
          </p:cNvPr>
          <p:cNvSpPr/>
          <p:nvPr/>
        </p:nvSpPr>
        <p:spPr>
          <a:xfrm rot="16200000">
            <a:off x="2388293" y="3015814"/>
            <a:ext cx="5265822" cy="1282322"/>
          </a:xfrm>
          <a:prstGeom prst="triangle">
            <a:avLst/>
          </a:prstGeom>
          <a:solidFill>
            <a:sysClr val="window" lastClr="FFFFFF">
              <a:lumMod val="8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grpSp>
        <p:nvGrpSpPr>
          <p:cNvPr id="47" name="Group 46">
            <a:extLst>
              <a:ext uri="{FF2B5EF4-FFF2-40B4-BE49-F238E27FC236}">
                <a16:creationId xmlns:a16="http://schemas.microsoft.com/office/drawing/2014/main" id="{301741C0-5CC3-F9A8-A2C6-4E3071A6A768}"/>
              </a:ext>
            </a:extLst>
          </p:cNvPr>
          <p:cNvGrpSpPr/>
          <p:nvPr/>
        </p:nvGrpSpPr>
        <p:grpSpPr>
          <a:xfrm>
            <a:off x="5828969" y="2295798"/>
            <a:ext cx="3162222" cy="1121999"/>
            <a:chOff x="5729579" y="2510329"/>
            <a:chExt cx="3162222" cy="1121999"/>
          </a:xfrm>
        </p:grpSpPr>
        <p:sp>
          <p:nvSpPr>
            <p:cNvPr id="48" name="TextBox 47">
              <a:extLst>
                <a:ext uri="{FF2B5EF4-FFF2-40B4-BE49-F238E27FC236}">
                  <a16:creationId xmlns:a16="http://schemas.microsoft.com/office/drawing/2014/main" id="{1D6A318C-5EDC-7496-55D8-BF656AAB3280}"/>
                </a:ext>
              </a:extLst>
            </p:cNvPr>
            <p:cNvSpPr txBox="1"/>
            <p:nvPr/>
          </p:nvSpPr>
          <p:spPr>
            <a:xfrm>
              <a:off x="5729579" y="2993704"/>
              <a:ext cx="3162222" cy="638624"/>
            </a:xfrm>
            <a:prstGeom prst="rect">
              <a:avLst/>
            </a:prstGeom>
            <a:noFill/>
          </p:spPr>
          <p:txBody>
            <a:bodyPr wrap="square" lIns="0" rIns="0" rtlCol="0" anchor="t">
              <a:noAutofit/>
            </a:bodyPr>
            <a:lstStyle/>
            <a:p>
              <a:pPr defTabSz="1218987">
                <a:buClrTx/>
                <a:buFontTx/>
                <a:buNone/>
                <a:defRPr/>
              </a:pPr>
              <a:r>
                <a:rPr lang="en-US" sz="1100" dirty="0">
                  <a:solidFill>
                    <a:prstClr val="black">
                      <a:lumMod val="50000"/>
                      <a:lumOff val="50000"/>
                    </a:prstClr>
                  </a:solidFill>
                  <a:latin typeface="Segoe UI"/>
                  <a:ea typeface="Open Sans" panose="020B0606030504020204" pitchFamily="34" charset="0"/>
                  <a:cs typeface="Open Sans" panose="020B0606030504020204" pitchFamily="34" charset="0"/>
                </a:rPr>
                <a:t>Rent is not available in the 311 dataset and for mapping we would need to merge it with the </a:t>
              </a:r>
              <a:r>
                <a:rPr lang="en-US" sz="1100" dirty="0" err="1">
                  <a:solidFill>
                    <a:prstClr val="black">
                      <a:lumMod val="50000"/>
                      <a:lumOff val="50000"/>
                    </a:prstClr>
                  </a:solidFill>
                  <a:latin typeface="Segoe UI"/>
                  <a:ea typeface="Open Sans" panose="020B0606030504020204" pitchFamily="34" charset="0"/>
                  <a:cs typeface="Open Sans" panose="020B0606030504020204" pitchFamily="34" charset="0"/>
                </a:rPr>
                <a:t>Streeteasy</a:t>
              </a:r>
              <a:r>
                <a:rPr lang="en-US" sz="1100" dirty="0">
                  <a:solidFill>
                    <a:prstClr val="black">
                      <a:lumMod val="50000"/>
                      <a:lumOff val="50000"/>
                    </a:prstClr>
                  </a:solidFill>
                  <a:latin typeface="Segoe UI"/>
                  <a:ea typeface="Open Sans" panose="020B0606030504020204" pitchFamily="34" charset="0"/>
                  <a:cs typeface="Open Sans" panose="020B0606030504020204" pitchFamily="34" charset="0"/>
                </a:rPr>
                <a:t> dataset which provides median rent for each month at a neighborhood level</a:t>
              </a:r>
            </a:p>
          </p:txBody>
        </p:sp>
        <p:sp>
          <p:nvSpPr>
            <p:cNvPr id="49" name="TextBox 48">
              <a:extLst>
                <a:ext uri="{FF2B5EF4-FFF2-40B4-BE49-F238E27FC236}">
                  <a16:creationId xmlns:a16="http://schemas.microsoft.com/office/drawing/2014/main" id="{15E2CA44-6905-324F-45FE-EB48B67C2140}"/>
                </a:ext>
              </a:extLst>
            </p:cNvPr>
            <p:cNvSpPr txBox="1"/>
            <p:nvPr/>
          </p:nvSpPr>
          <p:spPr>
            <a:xfrm>
              <a:off x="5729579" y="2510329"/>
              <a:ext cx="2846426" cy="461665"/>
            </a:xfrm>
            <a:prstGeom prst="rect">
              <a:avLst/>
            </a:prstGeom>
            <a:noFill/>
          </p:spPr>
          <p:txBody>
            <a:bodyPr wrap="square" lIns="0" rIns="0" rtlCol="0" anchor="b">
              <a:spAutoFit/>
            </a:bodyPr>
            <a:lstStyle/>
            <a:p>
              <a:pPr defTabSz="1218987">
                <a:buClrTx/>
                <a:buFontTx/>
                <a:buNone/>
                <a:defRPr/>
              </a:pPr>
              <a:r>
                <a:rPr lang="en-US" sz="2400" dirty="0">
                  <a:solidFill>
                    <a:srgbClr val="5B5A59"/>
                  </a:solidFill>
                  <a:latin typeface="Segoe UI Black" panose="020B0A02040204020203" pitchFamily="34" charset="0"/>
                  <a:ea typeface="Segoe UI Black" panose="020B0A02040204020203" pitchFamily="34" charset="0"/>
                  <a:cs typeface="Open Sans" panose="020B0606030504020204" pitchFamily="34" charset="0"/>
                </a:rPr>
                <a:t>Complication</a:t>
              </a:r>
            </a:p>
          </p:txBody>
        </p:sp>
      </p:grpSp>
      <p:grpSp>
        <p:nvGrpSpPr>
          <p:cNvPr id="50" name="Group 49">
            <a:extLst>
              <a:ext uri="{FF2B5EF4-FFF2-40B4-BE49-F238E27FC236}">
                <a16:creationId xmlns:a16="http://schemas.microsoft.com/office/drawing/2014/main" id="{37E46EF5-7894-7020-781D-937183E6514B}"/>
              </a:ext>
            </a:extLst>
          </p:cNvPr>
          <p:cNvGrpSpPr/>
          <p:nvPr/>
        </p:nvGrpSpPr>
        <p:grpSpPr>
          <a:xfrm>
            <a:off x="5828969" y="1008583"/>
            <a:ext cx="3162222" cy="1002502"/>
            <a:chOff x="5729579" y="1412776"/>
            <a:chExt cx="3162222" cy="1002502"/>
          </a:xfrm>
        </p:grpSpPr>
        <p:sp>
          <p:nvSpPr>
            <p:cNvPr id="51" name="TextBox 50">
              <a:extLst>
                <a:ext uri="{FF2B5EF4-FFF2-40B4-BE49-F238E27FC236}">
                  <a16:creationId xmlns:a16="http://schemas.microsoft.com/office/drawing/2014/main" id="{3DE6B648-1289-7FB2-141B-5E3C5B4A4FD7}"/>
                </a:ext>
              </a:extLst>
            </p:cNvPr>
            <p:cNvSpPr txBox="1"/>
            <p:nvPr/>
          </p:nvSpPr>
          <p:spPr>
            <a:xfrm>
              <a:off x="5772600" y="1896152"/>
              <a:ext cx="3119201" cy="519126"/>
            </a:xfrm>
            <a:prstGeom prst="rect">
              <a:avLst/>
            </a:prstGeom>
            <a:noFill/>
          </p:spPr>
          <p:txBody>
            <a:bodyPr wrap="square" lIns="0" rIns="0" rtlCol="0" anchor="t">
              <a:noAutofit/>
            </a:bodyPr>
            <a:lstStyle/>
            <a:p>
              <a:pPr marL="0" marR="0" lvl="0" indent="0" algn="l" rtl="0">
                <a:lnSpc>
                  <a:spcPct val="100000"/>
                </a:lnSpc>
                <a:spcBef>
                  <a:spcPts val="0"/>
                </a:spcBef>
                <a:spcAft>
                  <a:spcPts val="0"/>
                </a:spcAft>
                <a:buClr>
                  <a:srgbClr val="000000"/>
                </a:buClr>
                <a:buSzPts val="2000"/>
                <a:buFont typeface="Arial"/>
                <a:buNone/>
              </a:pPr>
              <a:r>
                <a:rPr lang="en-US" sz="1100" dirty="0">
                  <a:solidFill>
                    <a:prstClr val="black">
                      <a:lumMod val="50000"/>
                      <a:lumOff val="50000"/>
                    </a:prstClr>
                  </a:solidFill>
                  <a:latin typeface="Segoe UI"/>
                  <a:ea typeface="Open Sans" panose="020B0606030504020204" pitchFamily="34" charset="0"/>
                  <a:cs typeface="Open Sans" panose="020B0606030504020204" pitchFamily="34" charset="0"/>
                </a:rPr>
                <a:t>There is a wealth of publicly available data on housing in New York City through NYC Open Data and StreetEasy, even though housing continues to be a problem for many New Yorkers. </a:t>
              </a:r>
            </a:p>
          </p:txBody>
        </p:sp>
        <p:sp>
          <p:nvSpPr>
            <p:cNvPr id="52" name="TextBox 51">
              <a:extLst>
                <a:ext uri="{FF2B5EF4-FFF2-40B4-BE49-F238E27FC236}">
                  <a16:creationId xmlns:a16="http://schemas.microsoft.com/office/drawing/2014/main" id="{8FEA812A-6F2D-1A58-CD46-D444EBA23A87}"/>
                </a:ext>
              </a:extLst>
            </p:cNvPr>
            <p:cNvSpPr txBox="1"/>
            <p:nvPr/>
          </p:nvSpPr>
          <p:spPr>
            <a:xfrm>
              <a:off x="5729579" y="1412776"/>
              <a:ext cx="2846426" cy="461665"/>
            </a:xfrm>
            <a:prstGeom prst="rect">
              <a:avLst/>
            </a:prstGeom>
            <a:noFill/>
          </p:spPr>
          <p:txBody>
            <a:bodyPr wrap="square" lIns="0" rIns="0" rtlCol="0" anchor="b">
              <a:spAutoFit/>
            </a:bodyPr>
            <a:lstStyle/>
            <a:p>
              <a:pPr defTabSz="1218987">
                <a:buClrTx/>
                <a:buFontTx/>
                <a:buNone/>
                <a:defRPr/>
              </a:pPr>
              <a:r>
                <a:rPr lang="en-US" sz="2400" dirty="0">
                  <a:solidFill>
                    <a:srgbClr val="109EE5"/>
                  </a:solidFill>
                  <a:latin typeface="Segoe UI Black" panose="020B0A02040204020203" pitchFamily="34" charset="0"/>
                  <a:ea typeface="Segoe UI Black" panose="020B0A02040204020203" pitchFamily="34" charset="0"/>
                  <a:cs typeface="Open Sans" panose="020B0606030504020204" pitchFamily="34" charset="0"/>
                </a:rPr>
                <a:t>Situation</a:t>
              </a:r>
            </a:p>
          </p:txBody>
        </p:sp>
      </p:grpSp>
      <p:grpSp>
        <p:nvGrpSpPr>
          <p:cNvPr id="53" name="Group 52">
            <a:extLst>
              <a:ext uri="{FF2B5EF4-FFF2-40B4-BE49-F238E27FC236}">
                <a16:creationId xmlns:a16="http://schemas.microsoft.com/office/drawing/2014/main" id="{FDBBF677-B33D-1C4F-1BA9-D8F9C71483D9}"/>
              </a:ext>
            </a:extLst>
          </p:cNvPr>
          <p:cNvGrpSpPr/>
          <p:nvPr/>
        </p:nvGrpSpPr>
        <p:grpSpPr>
          <a:xfrm>
            <a:off x="5828969" y="3601736"/>
            <a:ext cx="3146067" cy="1121999"/>
            <a:chOff x="5729579" y="3727379"/>
            <a:chExt cx="3146067" cy="1121999"/>
          </a:xfrm>
        </p:grpSpPr>
        <p:sp>
          <p:nvSpPr>
            <p:cNvPr id="54" name="TextBox 53">
              <a:extLst>
                <a:ext uri="{FF2B5EF4-FFF2-40B4-BE49-F238E27FC236}">
                  <a16:creationId xmlns:a16="http://schemas.microsoft.com/office/drawing/2014/main" id="{00C0ACE4-C0F7-E5B4-604B-698A9DBAE298}"/>
                </a:ext>
              </a:extLst>
            </p:cNvPr>
            <p:cNvSpPr txBox="1"/>
            <p:nvPr/>
          </p:nvSpPr>
          <p:spPr>
            <a:xfrm>
              <a:off x="5772600" y="4210754"/>
              <a:ext cx="3103046" cy="638624"/>
            </a:xfrm>
            <a:prstGeom prst="rect">
              <a:avLst/>
            </a:prstGeom>
            <a:noFill/>
          </p:spPr>
          <p:txBody>
            <a:bodyPr wrap="square" lIns="0" rIns="0" rtlCol="0" anchor="t">
              <a:noAutofit/>
            </a:bodyPr>
            <a:lstStyle/>
            <a:p>
              <a:pPr marL="171450" indent="-171450">
                <a:buSzPts val="2000"/>
                <a:buFont typeface="Arial" panose="020B0604020202020204" pitchFamily="34" charset="0"/>
                <a:buChar char="•"/>
              </a:pPr>
              <a:r>
                <a:rPr lang="en-US" sz="1100" dirty="0">
                  <a:solidFill>
                    <a:prstClr val="black">
                      <a:lumMod val="50000"/>
                      <a:lumOff val="50000"/>
                    </a:prstClr>
                  </a:solidFill>
                  <a:latin typeface="Segoe UI"/>
                  <a:ea typeface="Open Sans" panose="020B0606030504020204" pitchFamily="34" charset="0"/>
                  <a:cs typeface="Open Sans" panose="020B0606030504020204" pitchFamily="34" charset="0"/>
                </a:rPr>
                <a:t>Incidence of complaints differ across borough?</a:t>
              </a:r>
              <a:r>
                <a:rPr lang="en-US" sz="1100" dirty="0">
                  <a:solidFill>
                    <a:srgbClr val="3F3F3F"/>
                  </a:solidFill>
                </a:rPr>
                <a:t> </a:t>
              </a:r>
            </a:p>
            <a:p>
              <a:pPr marL="171450" indent="-171450">
                <a:buSzPts val="2000"/>
                <a:buFont typeface="Arial" panose="020B0604020202020204" pitchFamily="34" charset="0"/>
                <a:buChar char="•"/>
              </a:pPr>
              <a:r>
                <a:rPr lang="en-US" sz="1100" dirty="0">
                  <a:solidFill>
                    <a:prstClr val="black">
                      <a:lumMod val="50000"/>
                      <a:lumOff val="50000"/>
                    </a:prstClr>
                  </a:solidFill>
                  <a:latin typeface="Segoe UI"/>
                  <a:ea typeface="Open Sans" panose="020B0606030504020204" pitchFamily="34" charset="0"/>
                  <a:cs typeface="Open Sans" panose="020B0606030504020204" pitchFamily="34" charset="0"/>
                </a:rPr>
                <a:t>Was there any difference in complaints during covid vs pre covid?</a:t>
              </a:r>
            </a:p>
            <a:p>
              <a:pPr marL="171450" indent="-171450">
                <a:buSzPts val="2000"/>
                <a:buFont typeface="Arial" panose="020B0604020202020204" pitchFamily="34" charset="0"/>
                <a:buChar char="•"/>
              </a:pPr>
              <a:r>
                <a:rPr lang="en-US" sz="1100" dirty="0">
                  <a:solidFill>
                    <a:prstClr val="black">
                      <a:lumMod val="50000"/>
                      <a:lumOff val="50000"/>
                    </a:prstClr>
                  </a:solidFill>
                  <a:latin typeface="Segoe UI"/>
                  <a:ea typeface="Open Sans" panose="020B0606030504020204" pitchFamily="34" charset="0"/>
                  <a:cs typeface="Open Sans" panose="020B0606030504020204" pitchFamily="34" charset="0"/>
                </a:rPr>
                <a:t>Correlation between rent and complaints?</a:t>
              </a:r>
            </a:p>
            <a:p>
              <a:pPr marL="0" marR="0" lvl="0" indent="0" algn="l" rtl="0">
                <a:lnSpc>
                  <a:spcPct val="100000"/>
                </a:lnSpc>
                <a:spcBef>
                  <a:spcPts val="0"/>
                </a:spcBef>
                <a:spcAft>
                  <a:spcPts val="0"/>
                </a:spcAft>
                <a:buClr>
                  <a:srgbClr val="000000"/>
                </a:buClr>
                <a:buSzPts val="2000"/>
                <a:buFont typeface="Arial"/>
                <a:buNone/>
              </a:pPr>
              <a:endParaRPr lang="en-US" sz="1100" dirty="0">
                <a:solidFill>
                  <a:prstClr val="black">
                    <a:lumMod val="50000"/>
                    <a:lumOff val="50000"/>
                  </a:prstClr>
                </a:solidFill>
                <a:latin typeface="Segoe UI"/>
                <a:ea typeface="Open Sans" panose="020B0606030504020204" pitchFamily="34" charset="0"/>
                <a:cs typeface="Open Sans" panose="020B0606030504020204" pitchFamily="34" charset="0"/>
              </a:endParaRPr>
            </a:p>
            <a:p>
              <a:pPr marL="0" marR="0" lvl="0" indent="0" algn="l" rtl="0">
                <a:lnSpc>
                  <a:spcPct val="100000"/>
                </a:lnSpc>
                <a:spcBef>
                  <a:spcPts val="0"/>
                </a:spcBef>
                <a:spcAft>
                  <a:spcPts val="0"/>
                </a:spcAft>
                <a:buClr>
                  <a:srgbClr val="000000"/>
                </a:buClr>
                <a:buSzPts val="2000"/>
                <a:buFont typeface="Arial"/>
                <a:buNone/>
              </a:pPr>
              <a:r>
                <a:rPr lang="en-US" sz="1100" dirty="0">
                  <a:solidFill>
                    <a:prstClr val="black">
                      <a:lumMod val="50000"/>
                      <a:lumOff val="50000"/>
                    </a:prstClr>
                  </a:solidFill>
                  <a:latin typeface="Segoe UI"/>
                  <a:ea typeface="Open Sans" panose="020B0606030504020204" pitchFamily="34" charset="0"/>
                  <a:cs typeface="Open Sans" panose="020B0606030504020204" pitchFamily="34" charset="0"/>
                </a:rPr>
                <a:t> </a:t>
              </a:r>
            </a:p>
          </p:txBody>
        </p:sp>
        <p:sp>
          <p:nvSpPr>
            <p:cNvPr id="55" name="TextBox 54">
              <a:extLst>
                <a:ext uri="{FF2B5EF4-FFF2-40B4-BE49-F238E27FC236}">
                  <a16:creationId xmlns:a16="http://schemas.microsoft.com/office/drawing/2014/main" id="{B2FB94A2-B392-71EA-2450-6FC9DC79EA7D}"/>
                </a:ext>
              </a:extLst>
            </p:cNvPr>
            <p:cNvSpPr txBox="1"/>
            <p:nvPr/>
          </p:nvSpPr>
          <p:spPr>
            <a:xfrm>
              <a:off x="5729579" y="3727379"/>
              <a:ext cx="2846426" cy="461665"/>
            </a:xfrm>
            <a:prstGeom prst="rect">
              <a:avLst/>
            </a:prstGeom>
            <a:noFill/>
          </p:spPr>
          <p:txBody>
            <a:bodyPr wrap="square" lIns="0" rIns="0" rtlCol="0" anchor="b">
              <a:spAutoFit/>
            </a:bodyPr>
            <a:lstStyle/>
            <a:p>
              <a:pPr defTabSz="1218987">
                <a:buClrTx/>
                <a:buFontTx/>
                <a:buNone/>
                <a:defRPr/>
              </a:pPr>
              <a:r>
                <a:rPr lang="en-US" sz="2400" dirty="0">
                  <a:solidFill>
                    <a:srgbClr val="F49B25"/>
                  </a:solidFill>
                  <a:latin typeface="Segoe UI Black" panose="020B0A02040204020203" pitchFamily="34" charset="0"/>
                  <a:ea typeface="Segoe UI Black" panose="020B0A02040204020203" pitchFamily="34" charset="0"/>
                  <a:cs typeface="Open Sans" panose="020B0606030504020204" pitchFamily="34" charset="0"/>
                </a:rPr>
                <a:t>Question</a:t>
              </a:r>
            </a:p>
          </p:txBody>
        </p:sp>
      </p:grpSp>
      <p:grpSp>
        <p:nvGrpSpPr>
          <p:cNvPr id="56" name="Group 55">
            <a:extLst>
              <a:ext uri="{FF2B5EF4-FFF2-40B4-BE49-F238E27FC236}">
                <a16:creationId xmlns:a16="http://schemas.microsoft.com/office/drawing/2014/main" id="{36FCAB78-EED9-737E-5E14-9C8A8C8ACF69}"/>
              </a:ext>
            </a:extLst>
          </p:cNvPr>
          <p:cNvGrpSpPr/>
          <p:nvPr/>
        </p:nvGrpSpPr>
        <p:grpSpPr>
          <a:xfrm>
            <a:off x="5828968" y="4923623"/>
            <a:ext cx="3032081" cy="1121999"/>
            <a:chOff x="5729578" y="4944429"/>
            <a:chExt cx="3032081" cy="1121999"/>
          </a:xfrm>
        </p:grpSpPr>
        <p:sp>
          <p:nvSpPr>
            <p:cNvPr id="57" name="TextBox 56">
              <a:extLst>
                <a:ext uri="{FF2B5EF4-FFF2-40B4-BE49-F238E27FC236}">
                  <a16:creationId xmlns:a16="http://schemas.microsoft.com/office/drawing/2014/main" id="{00324532-99B1-6C09-3D69-C29E01B53EE4}"/>
                </a:ext>
              </a:extLst>
            </p:cNvPr>
            <p:cNvSpPr txBox="1"/>
            <p:nvPr/>
          </p:nvSpPr>
          <p:spPr>
            <a:xfrm>
              <a:off x="5729578" y="5427804"/>
              <a:ext cx="3032081" cy="638624"/>
            </a:xfrm>
            <a:prstGeom prst="rect">
              <a:avLst/>
            </a:prstGeom>
            <a:noFill/>
          </p:spPr>
          <p:txBody>
            <a:bodyPr wrap="square" lIns="0" rIns="0" rtlCol="0" anchor="t">
              <a:noAutofit/>
            </a:bodyPr>
            <a:lstStyle/>
            <a:p>
              <a:pPr defTabSz="1218987">
                <a:buClrTx/>
                <a:defRPr/>
              </a:pPr>
              <a:r>
                <a:rPr lang="en-US" sz="1100" dirty="0">
                  <a:solidFill>
                    <a:prstClr val="black">
                      <a:lumMod val="50000"/>
                      <a:lumOff val="50000"/>
                    </a:prstClr>
                  </a:solidFill>
                  <a:latin typeface="Segoe UI"/>
                  <a:ea typeface="Open Sans" panose="020B0606030504020204" pitchFamily="34" charset="0"/>
                  <a:cs typeface="Open Sans" panose="020B0606030504020204" pitchFamily="34" charset="0"/>
                </a:rPr>
                <a:t>Understand if we there is a relation between rent and number of complaints and Provide a visual resource to better understand complaints and price trends in the city.</a:t>
              </a:r>
            </a:p>
            <a:p>
              <a:pPr defTabSz="1218987">
                <a:buClrTx/>
                <a:buFontTx/>
                <a:buNone/>
                <a:defRPr/>
              </a:pPr>
              <a:endParaRPr lang="en-US" sz="1100" dirty="0">
                <a:solidFill>
                  <a:prstClr val="black">
                    <a:lumMod val="50000"/>
                    <a:lumOff val="50000"/>
                  </a:prstClr>
                </a:solidFill>
                <a:latin typeface="Segoe UI"/>
                <a:ea typeface="Open Sans" panose="020B0606030504020204" pitchFamily="34" charset="0"/>
                <a:cs typeface="Open Sans" panose="020B0606030504020204" pitchFamily="34" charset="0"/>
              </a:endParaRPr>
            </a:p>
          </p:txBody>
        </p:sp>
        <p:sp>
          <p:nvSpPr>
            <p:cNvPr id="58" name="TextBox 57">
              <a:extLst>
                <a:ext uri="{FF2B5EF4-FFF2-40B4-BE49-F238E27FC236}">
                  <a16:creationId xmlns:a16="http://schemas.microsoft.com/office/drawing/2014/main" id="{A4D384B4-6720-CD38-7C98-96F2AAED8EA7}"/>
                </a:ext>
              </a:extLst>
            </p:cNvPr>
            <p:cNvSpPr txBox="1"/>
            <p:nvPr/>
          </p:nvSpPr>
          <p:spPr>
            <a:xfrm>
              <a:off x="5729579" y="4944429"/>
              <a:ext cx="2846426" cy="461665"/>
            </a:xfrm>
            <a:prstGeom prst="rect">
              <a:avLst/>
            </a:prstGeom>
            <a:noFill/>
          </p:spPr>
          <p:txBody>
            <a:bodyPr wrap="square" lIns="0" rIns="0" rtlCol="0" anchor="b">
              <a:spAutoFit/>
            </a:bodyPr>
            <a:lstStyle/>
            <a:p>
              <a:pPr defTabSz="1218987">
                <a:buClrTx/>
                <a:buFontTx/>
                <a:buNone/>
                <a:defRPr/>
              </a:pPr>
              <a:r>
                <a:rPr lang="en-US" sz="2400" dirty="0">
                  <a:solidFill>
                    <a:srgbClr val="F75252"/>
                  </a:solidFill>
                  <a:latin typeface="Segoe UI Black" panose="020B0A02040204020203" pitchFamily="34" charset="0"/>
                  <a:ea typeface="Segoe UI Black" panose="020B0A02040204020203" pitchFamily="34" charset="0"/>
                  <a:cs typeface="Open Sans" panose="020B0606030504020204" pitchFamily="34" charset="0"/>
                </a:rPr>
                <a:t>Answer</a:t>
              </a:r>
            </a:p>
          </p:txBody>
        </p:sp>
      </p:grpSp>
      <p:sp>
        <p:nvSpPr>
          <p:cNvPr id="59" name="TextBox 58">
            <a:extLst>
              <a:ext uri="{FF2B5EF4-FFF2-40B4-BE49-F238E27FC236}">
                <a16:creationId xmlns:a16="http://schemas.microsoft.com/office/drawing/2014/main" id="{0EF94970-BD60-C9BC-E1AD-9DB99DED56CB}"/>
              </a:ext>
            </a:extLst>
          </p:cNvPr>
          <p:cNvSpPr txBox="1"/>
          <p:nvPr/>
        </p:nvSpPr>
        <p:spPr>
          <a:xfrm>
            <a:off x="1792729" y="3246099"/>
            <a:ext cx="1858202" cy="830997"/>
          </a:xfrm>
          <a:prstGeom prst="rect">
            <a:avLst/>
          </a:prstGeom>
          <a:noFill/>
        </p:spPr>
        <p:txBody>
          <a:bodyPr wrap="none" rtlCol="0" anchor="ctr">
            <a:spAutoFit/>
          </a:bodyPr>
          <a:lstStyle/>
          <a:p>
            <a:pPr algn="ctr" defTabSz="1218987">
              <a:buClrTx/>
              <a:buFontTx/>
              <a:buNone/>
            </a:pPr>
            <a:r>
              <a:rPr lang="en-IN" sz="4800" b="1" kern="1200" dirty="0">
                <a:solidFill>
                  <a:prstClr val="white">
                    <a:lumMod val="65000"/>
                  </a:prstClr>
                </a:solidFill>
                <a:latin typeface="Segoe UI Black" panose="020B0A02040204020203" pitchFamily="34" charset="0"/>
                <a:ea typeface="Segoe UI Black" panose="020B0A02040204020203" pitchFamily="34" charset="0"/>
                <a:cs typeface="+mn-cs"/>
              </a:rPr>
              <a:t>SCQA</a:t>
            </a:r>
            <a:endParaRPr lang="en-IN" sz="3600" b="1" kern="1200" dirty="0">
              <a:solidFill>
                <a:prstClr val="white">
                  <a:lumMod val="65000"/>
                </a:prstClr>
              </a:solidFill>
              <a:latin typeface="Segoe UI Black" panose="020B0A02040204020203" pitchFamily="34" charset="0"/>
              <a:ea typeface="Segoe UI Black" panose="020B0A02040204020203" pitchFamily="34" charset="0"/>
              <a:cs typeface="+mn-cs"/>
            </a:endParaRPr>
          </a:p>
        </p:txBody>
      </p:sp>
      <p:grpSp>
        <p:nvGrpSpPr>
          <p:cNvPr id="60" name="Group 59">
            <a:extLst>
              <a:ext uri="{FF2B5EF4-FFF2-40B4-BE49-F238E27FC236}">
                <a16:creationId xmlns:a16="http://schemas.microsoft.com/office/drawing/2014/main" id="{E680428E-8D7A-3623-23A4-5F9E29242BEA}"/>
              </a:ext>
            </a:extLst>
          </p:cNvPr>
          <p:cNvGrpSpPr/>
          <p:nvPr/>
        </p:nvGrpSpPr>
        <p:grpSpPr>
          <a:xfrm>
            <a:off x="9573368" y="4111679"/>
            <a:ext cx="281430" cy="388554"/>
            <a:chOff x="2532063" y="1462088"/>
            <a:chExt cx="492125" cy="679451"/>
          </a:xfrm>
          <a:solidFill>
            <a:sysClr val="window" lastClr="FFFFFF"/>
          </a:solidFill>
        </p:grpSpPr>
        <p:sp>
          <p:nvSpPr>
            <p:cNvPr id="61" name="Freeform 5">
              <a:extLst>
                <a:ext uri="{FF2B5EF4-FFF2-40B4-BE49-F238E27FC236}">
                  <a16:creationId xmlns:a16="http://schemas.microsoft.com/office/drawing/2014/main" id="{998764B9-D15A-8126-F213-DB4590133CB4}"/>
                </a:ext>
              </a:extLst>
            </p:cNvPr>
            <p:cNvSpPr>
              <a:spLocks/>
            </p:cNvSpPr>
            <p:nvPr/>
          </p:nvSpPr>
          <p:spPr bwMode="auto">
            <a:xfrm>
              <a:off x="2532063" y="1462088"/>
              <a:ext cx="492125" cy="506413"/>
            </a:xfrm>
            <a:custGeom>
              <a:avLst/>
              <a:gdLst>
                <a:gd name="T0" fmla="*/ 232 w 443"/>
                <a:gd name="T1" fmla="*/ 0 h 453"/>
                <a:gd name="T2" fmla="*/ 277 w 443"/>
                <a:gd name="T3" fmla="*/ 7 h 453"/>
                <a:gd name="T4" fmla="*/ 409 w 443"/>
                <a:gd name="T5" fmla="*/ 94 h 453"/>
                <a:gd name="T6" fmla="*/ 394 w 443"/>
                <a:gd name="T7" fmla="*/ 267 h 453"/>
                <a:gd name="T8" fmla="*/ 316 w 443"/>
                <a:gd name="T9" fmla="*/ 340 h 453"/>
                <a:gd name="T10" fmla="*/ 293 w 443"/>
                <a:gd name="T11" fmla="*/ 360 h 453"/>
                <a:gd name="T12" fmla="*/ 265 w 443"/>
                <a:gd name="T13" fmla="*/ 416 h 453"/>
                <a:gd name="T14" fmla="*/ 224 w 443"/>
                <a:gd name="T15" fmla="*/ 453 h 453"/>
                <a:gd name="T16" fmla="*/ 199 w 443"/>
                <a:gd name="T17" fmla="*/ 453 h 453"/>
                <a:gd name="T18" fmla="*/ 160 w 443"/>
                <a:gd name="T19" fmla="*/ 411 h 453"/>
                <a:gd name="T20" fmla="*/ 209 w 443"/>
                <a:gd name="T21" fmla="*/ 299 h 453"/>
                <a:gd name="T22" fmla="*/ 281 w 443"/>
                <a:gd name="T23" fmla="*/ 236 h 453"/>
                <a:gd name="T24" fmla="*/ 312 w 443"/>
                <a:gd name="T25" fmla="*/ 202 h 453"/>
                <a:gd name="T26" fmla="*/ 290 w 443"/>
                <a:gd name="T27" fmla="*/ 111 h 453"/>
                <a:gd name="T28" fmla="*/ 222 w 443"/>
                <a:gd name="T29" fmla="*/ 89 h 453"/>
                <a:gd name="T30" fmla="*/ 138 w 443"/>
                <a:gd name="T31" fmla="*/ 121 h 453"/>
                <a:gd name="T32" fmla="*/ 118 w 443"/>
                <a:gd name="T33" fmla="*/ 150 h 453"/>
                <a:gd name="T34" fmla="*/ 114 w 443"/>
                <a:gd name="T35" fmla="*/ 161 h 453"/>
                <a:gd name="T36" fmla="*/ 71 w 443"/>
                <a:gd name="T37" fmla="*/ 186 h 453"/>
                <a:gd name="T38" fmla="*/ 22 w 443"/>
                <a:gd name="T39" fmla="*/ 179 h 453"/>
                <a:gd name="T40" fmla="*/ 3 w 443"/>
                <a:gd name="T41" fmla="*/ 151 h 453"/>
                <a:gd name="T42" fmla="*/ 82 w 443"/>
                <a:gd name="T43" fmla="*/ 37 h 453"/>
                <a:gd name="T44" fmla="*/ 189 w 443"/>
                <a:gd name="T45" fmla="*/ 2 h 453"/>
                <a:gd name="T46" fmla="*/ 198 w 443"/>
                <a:gd name="T47" fmla="*/ 0 h 453"/>
                <a:gd name="T48" fmla="*/ 232 w 443"/>
                <a:gd name="T49"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3" h="453">
                  <a:moveTo>
                    <a:pt x="232" y="0"/>
                  </a:moveTo>
                  <a:cubicBezTo>
                    <a:pt x="247" y="2"/>
                    <a:pt x="262" y="4"/>
                    <a:pt x="277" y="7"/>
                  </a:cubicBezTo>
                  <a:cubicBezTo>
                    <a:pt x="333" y="18"/>
                    <a:pt x="378" y="46"/>
                    <a:pt x="409" y="94"/>
                  </a:cubicBezTo>
                  <a:cubicBezTo>
                    <a:pt x="443" y="149"/>
                    <a:pt x="440" y="215"/>
                    <a:pt x="394" y="267"/>
                  </a:cubicBezTo>
                  <a:cubicBezTo>
                    <a:pt x="370" y="294"/>
                    <a:pt x="343" y="317"/>
                    <a:pt x="316" y="340"/>
                  </a:cubicBezTo>
                  <a:cubicBezTo>
                    <a:pt x="308" y="347"/>
                    <a:pt x="301" y="354"/>
                    <a:pt x="293" y="360"/>
                  </a:cubicBezTo>
                  <a:cubicBezTo>
                    <a:pt x="277" y="375"/>
                    <a:pt x="267" y="393"/>
                    <a:pt x="265" y="416"/>
                  </a:cubicBezTo>
                  <a:cubicBezTo>
                    <a:pt x="263" y="440"/>
                    <a:pt x="248" y="453"/>
                    <a:pt x="224" y="453"/>
                  </a:cubicBezTo>
                  <a:cubicBezTo>
                    <a:pt x="215" y="453"/>
                    <a:pt x="207" y="453"/>
                    <a:pt x="199" y="453"/>
                  </a:cubicBezTo>
                  <a:cubicBezTo>
                    <a:pt x="175" y="452"/>
                    <a:pt x="159" y="435"/>
                    <a:pt x="160" y="411"/>
                  </a:cubicBezTo>
                  <a:cubicBezTo>
                    <a:pt x="161" y="367"/>
                    <a:pt x="176" y="329"/>
                    <a:pt x="209" y="299"/>
                  </a:cubicBezTo>
                  <a:cubicBezTo>
                    <a:pt x="233" y="278"/>
                    <a:pt x="257" y="257"/>
                    <a:pt x="281" y="236"/>
                  </a:cubicBezTo>
                  <a:cubicBezTo>
                    <a:pt x="293" y="226"/>
                    <a:pt x="305" y="216"/>
                    <a:pt x="312" y="202"/>
                  </a:cubicBezTo>
                  <a:cubicBezTo>
                    <a:pt x="327" y="169"/>
                    <a:pt x="318" y="134"/>
                    <a:pt x="290" y="111"/>
                  </a:cubicBezTo>
                  <a:cubicBezTo>
                    <a:pt x="270" y="95"/>
                    <a:pt x="247" y="89"/>
                    <a:pt x="222" y="89"/>
                  </a:cubicBezTo>
                  <a:cubicBezTo>
                    <a:pt x="190" y="88"/>
                    <a:pt x="161" y="97"/>
                    <a:pt x="138" y="121"/>
                  </a:cubicBezTo>
                  <a:cubicBezTo>
                    <a:pt x="131" y="130"/>
                    <a:pt x="125" y="141"/>
                    <a:pt x="118" y="150"/>
                  </a:cubicBezTo>
                  <a:cubicBezTo>
                    <a:pt x="116" y="154"/>
                    <a:pt x="115" y="158"/>
                    <a:pt x="114" y="161"/>
                  </a:cubicBezTo>
                  <a:cubicBezTo>
                    <a:pt x="105" y="180"/>
                    <a:pt x="91" y="188"/>
                    <a:pt x="71" y="186"/>
                  </a:cubicBezTo>
                  <a:cubicBezTo>
                    <a:pt x="55" y="184"/>
                    <a:pt x="39" y="182"/>
                    <a:pt x="22" y="179"/>
                  </a:cubicBezTo>
                  <a:cubicBezTo>
                    <a:pt x="6" y="177"/>
                    <a:pt x="0" y="167"/>
                    <a:pt x="3" y="151"/>
                  </a:cubicBezTo>
                  <a:cubicBezTo>
                    <a:pt x="13" y="102"/>
                    <a:pt x="41" y="65"/>
                    <a:pt x="82" y="37"/>
                  </a:cubicBezTo>
                  <a:cubicBezTo>
                    <a:pt x="114" y="15"/>
                    <a:pt x="151" y="5"/>
                    <a:pt x="189" y="2"/>
                  </a:cubicBezTo>
                  <a:cubicBezTo>
                    <a:pt x="192" y="1"/>
                    <a:pt x="195" y="1"/>
                    <a:pt x="198" y="0"/>
                  </a:cubicBezTo>
                  <a:cubicBezTo>
                    <a:pt x="209" y="0"/>
                    <a:pt x="221" y="0"/>
                    <a:pt x="23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Segoe UI"/>
                <a:ea typeface="+mn-ea"/>
                <a:cs typeface="+mn-cs"/>
              </a:endParaRPr>
            </a:p>
          </p:txBody>
        </p:sp>
        <p:sp>
          <p:nvSpPr>
            <p:cNvPr id="62" name="Freeform 6">
              <a:extLst>
                <a:ext uri="{FF2B5EF4-FFF2-40B4-BE49-F238E27FC236}">
                  <a16:creationId xmlns:a16="http://schemas.microsoft.com/office/drawing/2014/main" id="{52667F52-E5C8-CADE-6D03-666D8DB7ADFA}"/>
                </a:ext>
              </a:extLst>
            </p:cNvPr>
            <p:cNvSpPr>
              <a:spLocks/>
            </p:cNvSpPr>
            <p:nvPr/>
          </p:nvSpPr>
          <p:spPr bwMode="auto">
            <a:xfrm>
              <a:off x="2708275" y="2012951"/>
              <a:ext cx="117475" cy="128588"/>
            </a:xfrm>
            <a:custGeom>
              <a:avLst/>
              <a:gdLst>
                <a:gd name="T0" fmla="*/ 33 w 106"/>
                <a:gd name="T1" fmla="*/ 115 h 115"/>
                <a:gd name="T2" fmla="*/ 5 w 106"/>
                <a:gd name="T3" fmla="*/ 95 h 115"/>
                <a:gd name="T4" fmla="*/ 1 w 106"/>
                <a:gd name="T5" fmla="*/ 77 h 115"/>
                <a:gd name="T6" fmla="*/ 1 w 106"/>
                <a:gd name="T7" fmla="*/ 38 h 115"/>
                <a:gd name="T8" fmla="*/ 39 w 106"/>
                <a:gd name="T9" fmla="*/ 0 h 115"/>
                <a:gd name="T10" fmla="*/ 67 w 106"/>
                <a:gd name="T11" fmla="*/ 0 h 115"/>
                <a:gd name="T12" fmla="*/ 105 w 106"/>
                <a:gd name="T13" fmla="*/ 35 h 115"/>
                <a:gd name="T14" fmla="*/ 105 w 106"/>
                <a:gd name="T15" fmla="*/ 81 h 115"/>
                <a:gd name="T16" fmla="*/ 76 w 106"/>
                <a:gd name="T17" fmla="*/ 114 h 115"/>
                <a:gd name="T18" fmla="*/ 73 w 106"/>
                <a:gd name="T19" fmla="*/ 115 h 115"/>
                <a:gd name="T20" fmla="*/ 33 w 106"/>
                <a:gd name="T21"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115">
                  <a:moveTo>
                    <a:pt x="33" y="115"/>
                  </a:moveTo>
                  <a:cubicBezTo>
                    <a:pt x="21" y="112"/>
                    <a:pt x="10" y="107"/>
                    <a:pt x="5" y="95"/>
                  </a:cubicBezTo>
                  <a:cubicBezTo>
                    <a:pt x="3" y="90"/>
                    <a:pt x="1" y="83"/>
                    <a:pt x="1" y="77"/>
                  </a:cubicBezTo>
                  <a:cubicBezTo>
                    <a:pt x="0" y="64"/>
                    <a:pt x="1" y="51"/>
                    <a:pt x="1" y="38"/>
                  </a:cubicBezTo>
                  <a:cubicBezTo>
                    <a:pt x="1" y="16"/>
                    <a:pt x="17" y="1"/>
                    <a:pt x="39" y="0"/>
                  </a:cubicBezTo>
                  <a:cubicBezTo>
                    <a:pt x="48" y="0"/>
                    <a:pt x="58" y="0"/>
                    <a:pt x="67" y="0"/>
                  </a:cubicBezTo>
                  <a:cubicBezTo>
                    <a:pt x="88" y="1"/>
                    <a:pt x="103" y="14"/>
                    <a:pt x="105" y="35"/>
                  </a:cubicBezTo>
                  <a:cubicBezTo>
                    <a:pt x="106" y="50"/>
                    <a:pt x="106" y="65"/>
                    <a:pt x="105" y="81"/>
                  </a:cubicBezTo>
                  <a:cubicBezTo>
                    <a:pt x="103" y="98"/>
                    <a:pt x="93" y="110"/>
                    <a:pt x="76" y="114"/>
                  </a:cubicBezTo>
                  <a:cubicBezTo>
                    <a:pt x="75" y="115"/>
                    <a:pt x="74" y="115"/>
                    <a:pt x="73" y="115"/>
                  </a:cubicBezTo>
                  <a:cubicBezTo>
                    <a:pt x="60" y="115"/>
                    <a:pt x="46" y="115"/>
                    <a:pt x="33" y="1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Segoe UI"/>
                <a:ea typeface="+mn-ea"/>
                <a:cs typeface="+mn-cs"/>
              </a:endParaRPr>
            </a:p>
          </p:txBody>
        </p:sp>
      </p:grpSp>
      <p:sp>
        <p:nvSpPr>
          <p:cNvPr id="63" name="Freeform 7">
            <a:extLst>
              <a:ext uri="{FF2B5EF4-FFF2-40B4-BE49-F238E27FC236}">
                <a16:creationId xmlns:a16="http://schemas.microsoft.com/office/drawing/2014/main" id="{0702AF65-621E-9EC0-37B4-12A5E91CC1B9}"/>
              </a:ext>
            </a:extLst>
          </p:cNvPr>
          <p:cNvSpPr>
            <a:spLocks noEditPoints="1"/>
          </p:cNvSpPr>
          <p:nvPr/>
        </p:nvSpPr>
        <p:spPr bwMode="auto">
          <a:xfrm>
            <a:off x="9511635" y="2796663"/>
            <a:ext cx="404896" cy="406710"/>
          </a:xfrm>
          <a:custGeom>
            <a:avLst/>
            <a:gdLst>
              <a:gd name="T0" fmla="*/ 0 w 637"/>
              <a:gd name="T1" fmla="*/ 337 h 637"/>
              <a:gd name="T2" fmla="*/ 0 w 637"/>
              <a:gd name="T3" fmla="*/ 300 h 637"/>
              <a:gd name="T4" fmla="*/ 1 w 637"/>
              <a:gd name="T5" fmla="*/ 294 h 637"/>
              <a:gd name="T6" fmla="*/ 37 w 637"/>
              <a:gd name="T7" fmla="*/ 169 h 637"/>
              <a:gd name="T8" fmla="*/ 263 w 637"/>
              <a:gd name="T9" fmla="*/ 5 h 637"/>
              <a:gd name="T10" fmla="*/ 300 w 637"/>
              <a:gd name="T11" fmla="*/ 0 h 637"/>
              <a:gd name="T12" fmla="*/ 337 w 637"/>
              <a:gd name="T13" fmla="*/ 0 h 637"/>
              <a:gd name="T14" fmla="*/ 342 w 637"/>
              <a:gd name="T15" fmla="*/ 1 h 637"/>
              <a:gd name="T16" fmla="*/ 468 w 637"/>
              <a:gd name="T17" fmla="*/ 37 h 637"/>
              <a:gd name="T18" fmla="*/ 632 w 637"/>
              <a:gd name="T19" fmla="*/ 263 h 637"/>
              <a:gd name="T20" fmla="*/ 637 w 637"/>
              <a:gd name="T21" fmla="*/ 300 h 637"/>
              <a:gd name="T22" fmla="*/ 637 w 637"/>
              <a:gd name="T23" fmla="*/ 337 h 637"/>
              <a:gd name="T24" fmla="*/ 636 w 637"/>
              <a:gd name="T25" fmla="*/ 343 h 637"/>
              <a:gd name="T26" fmla="*/ 599 w 637"/>
              <a:gd name="T27" fmla="*/ 468 h 637"/>
              <a:gd name="T28" fmla="*/ 374 w 637"/>
              <a:gd name="T29" fmla="*/ 632 h 637"/>
              <a:gd name="T30" fmla="*/ 337 w 637"/>
              <a:gd name="T31" fmla="*/ 637 h 637"/>
              <a:gd name="T32" fmla="*/ 300 w 637"/>
              <a:gd name="T33" fmla="*/ 637 h 637"/>
              <a:gd name="T34" fmla="*/ 295 w 637"/>
              <a:gd name="T35" fmla="*/ 636 h 637"/>
              <a:gd name="T36" fmla="*/ 169 w 637"/>
              <a:gd name="T37" fmla="*/ 600 h 637"/>
              <a:gd name="T38" fmla="*/ 5 w 637"/>
              <a:gd name="T39" fmla="*/ 374 h 637"/>
              <a:gd name="T40" fmla="*/ 0 w 637"/>
              <a:gd name="T41" fmla="*/ 337 h 637"/>
              <a:gd name="T42" fmla="*/ 370 w 637"/>
              <a:gd name="T43" fmla="*/ 181 h 637"/>
              <a:gd name="T44" fmla="*/ 362 w 637"/>
              <a:gd name="T45" fmla="*/ 134 h 637"/>
              <a:gd name="T46" fmla="*/ 295 w 637"/>
              <a:gd name="T47" fmla="*/ 113 h 637"/>
              <a:gd name="T48" fmla="*/ 268 w 637"/>
              <a:gd name="T49" fmla="*/ 162 h 637"/>
              <a:gd name="T50" fmla="*/ 271 w 637"/>
              <a:gd name="T51" fmla="*/ 222 h 637"/>
              <a:gd name="T52" fmla="*/ 301 w 637"/>
              <a:gd name="T53" fmla="*/ 351 h 637"/>
              <a:gd name="T54" fmla="*/ 308 w 637"/>
              <a:gd name="T55" fmla="*/ 364 h 637"/>
              <a:gd name="T56" fmla="*/ 329 w 637"/>
              <a:gd name="T57" fmla="*/ 364 h 637"/>
              <a:gd name="T58" fmla="*/ 336 w 637"/>
              <a:gd name="T59" fmla="*/ 350 h 637"/>
              <a:gd name="T60" fmla="*/ 348 w 637"/>
              <a:gd name="T61" fmla="*/ 306 h 637"/>
              <a:gd name="T62" fmla="*/ 370 w 637"/>
              <a:gd name="T63" fmla="*/ 181 h 637"/>
              <a:gd name="T64" fmla="*/ 318 w 637"/>
              <a:gd name="T65" fmla="*/ 522 h 637"/>
              <a:gd name="T66" fmla="*/ 360 w 637"/>
              <a:gd name="T67" fmla="*/ 478 h 637"/>
              <a:gd name="T68" fmla="*/ 318 w 637"/>
              <a:gd name="T69" fmla="*/ 434 h 637"/>
              <a:gd name="T70" fmla="*/ 276 w 637"/>
              <a:gd name="T71" fmla="*/ 478 h 637"/>
              <a:gd name="T72" fmla="*/ 318 w 637"/>
              <a:gd name="T73" fmla="*/ 522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37" h="637">
                <a:moveTo>
                  <a:pt x="0" y="337"/>
                </a:moveTo>
                <a:cubicBezTo>
                  <a:pt x="0" y="325"/>
                  <a:pt x="0" y="312"/>
                  <a:pt x="0" y="300"/>
                </a:cubicBezTo>
                <a:cubicBezTo>
                  <a:pt x="0" y="298"/>
                  <a:pt x="1" y="296"/>
                  <a:pt x="1" y="294"/>
                </a:cubicBezTo>
                <a:cubicBezTo>
                  <a:pt x="4" y="250"/>
                  <a:pt x="15" y="208"/>
                  <a:pt x="37" y="169"/>
                </a:cubicBezTo>
                <a:cubicBezTo>
                  <a:pt x="87" y="79"/>
                  <a:pt x="162" y="24"/>
                  <a:pt x="263" y="5"/>
                </a:cubicBezTo>
                <a:cubicBezTo>
                  <a:pt x="275" y="3"/>
                  <a:pt x="287" y="1"/>
                  <a:pt x="300" y="0"/>
                </a:cubicBezTo>
                <a:cubicBezTo>
                  <a:pt x="312" y="0"/>
                  <a:pt x="324" y="0"/>
                  <a:pt x="337" y="0"/>
                </a:cubicBezTo>
                <a:cubicBezTo>
                  <a:pt x="338" y="0"/>
                  <a:pt x="340" y="1"/>
                  <a:pt x="342" y="1"/>
                </a:cubicBezTo>
                <a:cubicBezTo>
                  <a:pt x="386" y="4"/>
                  <a:pt x="429" y="16"/>
                  <a:pt x="468" y="37"/>
                </a:cubicBezTo>
                <a:cubicBezTo>
                  <a:pt x="557" y="87"/>
                  <a:pt x="612" y="162"/>
                  <a:pt x="632" y="263"/>
                </a:cubicBezTo>
                <a:cubicBezTo>
                  <a:pt x="634" y="275"/>
                  <a:pt x="635" y="288"/>
                  <a:pt x="637" y="300"/>
                </a:cubicBezTo>
                <a:cubicBezTo>
                  <a:pt x="637" y="312"/>
                  <a:pt x="637" y="325"/>
                  <a:pt x="637" y="337"/>
                </a:cubicBezTo>
                <a:cubicBezTo>
                  <a:pt x="636" y="339"/>
                  <a:pt x="636" y="341"/>
                  <a:pt x="636" y="343"/>
                </a:cubicBezTo>
                <a:cubicBezTo>
                  <a:pt x="633" y="387"/>
                  <a:pt x="621" y="429"/>
                  <a:pt x="599" y="468"/>
                </a:cubicBezTo>
                <a:cubicBezTo>
                  <a:pt x="550" y="558"/>
                  <a:pt x="475" y="613"/>
                  <a:pt x="374" y="632"/>
                </a:cubicBezTo>
                <a:cubicBezTo>
                  <a:pt x="362" y="634"/>
                  <a:pt x="349" y="635"/>
                  <a:pt x="337" y="637"/>
                </a:cubicBezTo>
                <a:cubicBezTo>
                  <a:pt x="324" y="637"/>
                  <a:pt x="312" y="637"/>
                  <a:pt x="300" y="637"/>
                </a:cubicBezTo>
                <a:cubicBezTo>
                  <a:pt x="298" y="637"/>
                  <a:pt x="296" y="636"/>
                  <a:pt x="295" y="636"/>
                </a:cubicBezTo>
                <a:cubicBezTo>
                  <a:pt x="250" y="633"/>
                  <a:pt x="208" y="621"/>
                  <a:pt x="169" y="600"/>
                </a:cubicBezTo>
                <a:cubicBezTo>
                  <a:pt x="79" y="550"/>
                  <a:pt x="24" y="475"/>
                  <a:pt x="5" y="374"/>
                </a:cubicBezTo>
                <a:cubicBezTo>
                  <a:pt x="2" y="362"/>
                  <a:pt x="1" y="349"/>
                  <a:pt x="0" y="337"/>
                </a:cubicBezTo>
                <a:close/>
                <a:moveTo>
                  <a:pt x="370" y="181"/>
                </a:moveTo>
                <a:cubicBezTo>
                  <a:pt x="370" y="158"/>
                  <a:pt x="369" y="148"/>
                  <a:pt x="362" y="134"/>
                </a:cubicBezTo>
                <a:cubicBezTo>
                  <a:pt x="350" y="110"/>
                  <a:pt x="319" y="100"/>
                  <a:pt x="295" y="113"/>
                </a:cubicBezTo>
                <a:cubicBezTo>
                  <a:pt x="277" y="124"/>
                  <a:pt x="268" y="141"/>
                  <a:pt x="268" y="162"/>
                </a:cubicBezTo>
                <a:cubicBezTo>
                  <a:pt x="267" y="182"/>
                  <a:pt x="269" y="202"/>
                  <a:pt x="271" y="222"/>
                </a:cubicBezTo>
                <a:cubicBezTo>
                  <a:pt x="278" y="266"/>
                  <a:pt x="289" y="309"/>
                  <a:pt x="301" y="351"/>
                </a:cubicBezTo>
                <a:cubicBezTo>
                  <a:pt x="302" y="356"/>
                  <a:pt x="305" y="361"/>
                  <a:pt x="308" y="364"/>
                </a:cubicBezTo>
                <a:cubicBezTo>
                  <a:pt x="313" y="372"/>
                  <a:pt x="323" y="372"/>
                  <a:pt x="329" y="364"/>
                </a:cubicBezTo>
                <a:cubicBezTo>
                  <a:pt x="332" y="360"/>
                  <a:pt x="334" y="355"/>
                  <a:pt x="336" y="350"/>
                </a:cubicBezTo>
                <a:cubicBezTo>
                  <a:pt x="340" y="335"/>
                  <a:pt x="344" y="321"/>
                  <a:pt x="348" y="306"/>
                </a:cubicBezTo>
                <a:cubicBezTo>
                  <a:pt x="358" y="265"/>
                  <a:pt x="367" y="223"/>
                  <a:pt x="370" y="181"/>
                </a:cubicBezTo>
                <a:close/>
                <a:moveTo>
                  <a:pt x="318" y="522"/>
                </a:moveTo>
                <a:cubicBezTo>
                  <a:pt x="343" y="522"/>
                  <a:pt x="360" y="504"/>
                  <a:pt x="360" y="478"/>
                </a:cubicBezTo>
                <a:cubicBezTo>
                  <a:pt x="361" y="452"/>
                  <a:pt x="343" y="434"/>
                  <a:pt x="318" y="434"/>
                </a:cubicBezTo>
                <a:cubicBezTo>
                  <a:pt x="294" y="434"/>
                  <a:pt x="276" y="453"/>
                  <a:pt x="276" y="478"/>
                </a:cubicBezTo>
                <a:cubicBezTo>
                  <a:pt x="277" y="503"/>
                  <a:pt x="294" y="522"/>
                  <a:pt x="318" y="522"/>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Segoe UI"/>
              <a:ea typeface="+mn-ea"/>
              <a:cs typeface="+mn-cs"/>
            </a:endParaRPr>
          </a:p>
        </p:txBody>
      </p:sp>
      <p:sp>
        <p:nvSpPr>
          <p:cNvPr id="4096" name="Freeform 8">
            <a:extLst>
              <a:ext uri="{FF2B5EF4-FFF2-40B4-BE49-F238E27FC236}">
                <a16:creationId xmlns:a16="http://schemas.microsoft.com/office/drawing/2014/main" id="{9923E8E9-49D9-38B0-CCCF-2C826D7D7E46}"/>
              </a:ext>
            </a:extLst>
          </p:cNvPr>
          <p:cNvSpPr>
            <a:spLocks/>
          </p:cNvSpPr>
          <p:nvPr/>
        </p:nvSpPr>
        <p:spPr bwMode="auto">
          <a:xfrm>
            <a:off x="9527522" y="1498184"/>
            <a:ext cx="373122" cy="375844"/>
          </a:xfrm>
          <a:custGeom>
            <a:avLst/>
            <a:gdLst>
              <a:gd name="T0" fmla="*/ 0 w 588"/>
              <a:gd name="T1" fmla="*/ 300 h 589"/>
              <a:gd name="T2" fmla="*/ 0 w 588"/>
              <a:gd name="T3" fmla="*/ 289 h 589"/>
              <a:gd name="T4" fmla="*/ 24 w 588"/>
              <a:gd name="T5" fmla="*/ 249 h 589"/>
              <a:gd name="T6" fmla="*/ 81 w 588"/>
              <a:gd name="T7" fmla="*/ 192 h 589"/>
              <a:gd name="T8" fmla="*/ 91 w 588"/>
              <a:gd name="T9" fmla="*/ 180 h 589"/>
              <a:gd name="T10" fmla="*/ 73 w 588"/>
              <a:gd name="T11" fmla="*/ 131 h 589"/>
              <a:gd name="T12" fmla="*/ 54 w 588"/>
              <a:gd name="T13" fmla="*/ 128 h 589"/>
              <a:gd name="T14" fmla="*/ 5 w 588"/>
              <a:gd name="T15" fmla="*/ 72 h 589"/>
              <a:gd name="T16" fmla="*/ 46 w 588"/>
              <a:gd name="T17" fmla="*/ 11 h 589"/>
              <a:gd name="T18" fmla="*/ 116 w 588"/>
              <a:gd name="T19" fmla="*/ 30 h 589"/>
              <a:gd name="T20" fmla="*/ 128 w 588"/>
              <a:gd name="T21" fmla="*/ 68 h 589"/>
              <a:gd name="T22" fmla="*/ 166 w 588"/>
              <a:gd name="T23" fmla="*/ 98 h 589"/>
              <a:gd name="T24" fmla="*/ 190 w 588"/>
              <a:gd name="T25" fmla="*/ 83 h 589"/>
              <a:gd name="T26" fmla="*/ 255 w 588"/>
              <a:gd name="T27" fmla="*/ 18 h 589"/>
              <a:gd name="T28" fmla="*/ 282 w 588"/>
              <a:gd name="T29" fmla="*/ 2 h 589"/>
              <a:gd name="T30" fmla="*/ 290 w 588"/>
              <a:gd name="T31" fmla="*/ 0 h 589"/>
              <a:gd name="T32" fmla="*/ 297 w 588"/>
              <a:gd name="T33" fmla="*/ 0 h 589"/>
              <a:gd name="T34" fmla="*/ 343 w 588"/>
              <a:gd name="T35" fmla="*/ 28 h 589"/>
              <a:gd name="T36" fmla="*/ 396 w 588"/>
              <a:gd name="T37" fmla="*/ 81 h 589"/>
              <a:gd name="T38" fmla="*/ 408 w 588"/>
              <a:gd name="T39" fmla="*/ 91 h 589"/>
              <a:gd name="T40" fmla="*/ 457 w 588"/>
              <a:gd name="T41" fmla="*/ 73 h 589"/>
              <a:gd name="T42" fmla="*/ 460 w 588"/>
              <a:gd name="T43" fmla="*/ 53 h 589"/>
              <a:gd name="T44" fmla="*/ 524 w 588"/>
              <a:gd name="T45" fmla="*/ 6 h 589"/>
              <a:gd name="T46" fmla="*/ 576 w 588"/>
              <a:gd name="T47" fmla="*/ 48 h 589"/>
              <a:gd name="T48" fmla="*/ 558 w 588"/>
              <a:gd name="T49" fmla="*/ 117 h 589"/>
              <a:gd name="T50" fmla="*/ 519 w 588"/>
              <a:gd name="T51" fmla="*/ 129 h 589"/>
              <a:gd name="T52" fmla="*/ 496 w 588"/>
              <a:gd name="T53" fmla="*/ 179 h 589"/>
              <a:gd name="T54" fmla="*/ 506 w 588"/>
              <a:gd name="T55" fmla="*/ 191 h 589"/>
              <a:gd name="T56" fmla="*/ 564 w 588"/>
              <a:gd name="T57" fmla="*/ 249 h 589"/>
              <a:gd name="T58" fmla="*/ 588 w 588"/>
              <a:gd name="T59" fmla="*/ 289 h 589"/>
              <a:gd name="T60" fmla="*/ 588 w 588"/>
              <a:gd name="T61" fmla="*/ 300 h 589"/>
              <a:gd name="T62" fmla="*/ 570 w 588"/>
              <a:gd name="T63" fmla="*/ 334 h 589"/>
              <a:gd name="T64" fmla="*/ 505 w 588"/>
              <a:gd name="T65" fmla="*/ 399 h 589"/>
              <a:gd name="T66" fmla="*/ 488 w 588"/>
              <a:gd name="T67" fmla="*/ 411 h 589"/>
              <a:gd name="T68" fmla="*/ 449 w 588"/>
              <a:gd name="T69" fmla="*/ 398 h 589"/>
              <a:gd name="T70" fmla="*/ 443 w 588"/>
              <a:gd name="T71" fmla="*/ 376 h 589"/>
              <a:gd name="T72" fmla="*/ 406 w 588"/>
              <a:gd name="T73" fmla="*/ 325 h 589"/>
              <a:gd name="T74" fmla="*/ 321 w 588"/>
              <a:gd name="T75" fmla="*/ 388 h 589"/>
              <a:gd name="T76" fmla="*/ 371 w 588"/>
              <a:gd name="T77" fmla="*/ 444 h 589"/>
              <a:gd name="T78" fmla="*/ 393 w 588"/>
              <a:gd name="T79" fmla="*/ 448 h 589"/>
              <a:gd name="T80" fmla="*/ 409 w 588"/>
              <a:gd name="T81" fmla="*/ 491 h 589"/>
              <a:gd name="T82" fmla="*/ 398 w 588"/>
              <a:gd name="T83" fmla="*/ 506 h 589"/>
              <a:gd name="T84" fmla="*/ 334 w 588"/>
              <a:gd name="T85" fmla="*/ 571 h 589"/>
              <a:gd name="T86" fmla="*/ 306 w 588"/>
              <a:gd name="T87" fmla="*/ 587 h 589"/>
              <a:gd name="T88" fmla="*/ 297 w 588"/>
              <a:gd name="T89" fmla="*/ 589 h 589"/>
              <a:gd name="T90" fmla="*/ 290 w 588"/>
              <a:gd name="T91" fmla="*/ 589 h 589"/>
              <a:gd name="T92" fmla="*/ 244 w 588"/>
              <a:gd name="T93" fmla="*/ 560 h 589"/>
              <a:gd name="T94" fmla="*/ 190 w 588"/>
              <a:gd name="T95" fmla="*/ 507 h 589"/>
              <a:gd name="T96" fmla="*/ 174 w 588"/>
              <a:gd name="T97" fmla="*/ 495 h 589"/>
              <a:gd name="T98" fmla="*/ 131 w 588"/>
              <a:gd name="T99" fmla="*/ 511 h 589"/>
              <a:gd name="T100" fmla="*/ 127 w 588"/>
              <a:gd name="T101" fmla="*/ 530 h 589"/>
              <a:gd name="T102" fmla="*/ 79 w 588"/>
              <a:gd name="T103" fmla="*/ 581 h 589"/>
              <a:gd name="T104" fmla="*/ 20 w 588"/>
              <a:gd name="T105" fmla="*/ 555 h 589"/>
              <a:gd name="T106" fmla="*/ 9 w 588"/>
              <a:gd name="T107" fmla="*/ 495 h 589"/>
              <a:gd name="T108" fmla="*/ 59 w 588"/>
              <a:gd name="T109" fmla="*/ 460 h 589"/>
              <a:gd name="T110" fmla="*/ 78 w 588"/>
              <a:gd name="T111" fmla="*/ 455 h 589"/>
              <a:gd name="T112" fmla="*/ 94 w 588"/>
              <a:gd name="T113" fmla="*/ 415 h 589"/>
              <a:gd name="T114" fmla="*/ 81 w 588"/>
              <a:gd name="T115" fmla="*/ 398 h 589"/>
              <a:gd name="T116" fmla="*/ 24 w 588"/>
              <a:gd name="T117" fmla="*/ 341 h 589"/>
              <a:gd name="T118" fmla="*/ 0 w 588"/>
              <a:gd name="T119" fmla="*/ 300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88" h="589">
                <a:moveTo>
                  <a:pt x="0" y="300"/>
                </a:moveTo>
                <a:cubicBezTo>
                  <a:pt x="0" y="296"/>
                  <a:pt x="0" y="293"/>
                  <a:pt x="0" y="289"/>
                </a:cubicBezTo>
                <a:cubicBezTo>
                  <a:pt x="2" y="272"/>
                  <a:pt x="12" y="260"/>
                  <a:pt x="24" y="249"/>
                </a:cubicBezTo>
                <a:cubicBezTo>
                  <a:pt x="43" y="230"/>
                  <a:pt x="62" y="211"/>
                  <a:pt x="81" y="192"/>
                </a:cubicBezTo>
                <a:cubicBezTo>
                  <a:pt x="85" y="188"/>
                  <a:pt x="88" y="184"/>
                  <a:pt x="91" y="180"/>
                </a:cubicBezTo>
                <a:cubicBezTo>
                  <a:pt x="104" y="160"/>
                  <a:pt x="96" y="138"/>
                  <a:pt x="73" y="131"/>
                </a:cubicBezTo>
                <a:cubicBezTo>
                  <a:pt x="67" y="129"/>
                  <a:pt x="60" y="129"/>
                  <a:pt x="54" y="128"/>
                </a:cubicBezTo>
                <a:cubicBezTo>
                  <a:pt x="26" y="123"/>
                  <a:pt x="5" y="100"/>
                  <a:pt x="5" y="72"/>
                </a:cubicBezTo>
                <a:cubicBezTo>
                  <a:pt x="4" y="50"/>
                  <a:pt x="20" y="23"/>
                  <a:pt x="46" y="11"/>
                </a:cubicBezTo>
                <a:cubicBezTo>
                  <a:pt x="72" y="0"/>
                  <a:pt x="100" y="7"/>
                  <a:pt x="116" y="30"/>
                </a:cubicBezTo>
                <a:cubicBezTo>
                  <a:pt x="124" y="41"/>
                  <a:pt x="127" y="54"/>
                  <a:pt x="128" y="68"/>
                </a:cubicBezTo>
                <a:cubicBezTo>
                  <a:pt x="131" y="89"/>
                  <a:pt x="148" y="102"/>
                  <a:pt x="166" y="98"/>
                </a:cubicBezTo>
                <a:cubicBezTo>
                  <a:pt x="176" y="95"/>
                  <a:pt x="183" y="89"/>
                  <a:pt x="190" y="83"/>
                </a:cubicBezTo>
                <a:cubicBezTo>
                  <a:pt x="212" y="61"/>
                  <a:pt x="233" y="40"/>
                  <a:pt x="255" y="18"/>
                </a:cubicBezTo>
                <a:cubicBezTo>
                  <a:pt x="263" y="10"/>
                  <a:pt x="271" y="4"/>
                  <a:pt x="282" y="2"/>
                </a:cubicBezTo>
                <a:cubicBezTo>
                  <a:pt x="285" y="1"/>
                  <a:pt x="288" y="1"/>
                  <a:pt x="290" y="0"/>
                </a:cubicBezTo>
                <a:cubicBezTo>
                  <a:pt x="293" y="0"/>
                  <a:pt x="295" y="0"/>
                  <a:pt x="297" y="0"/>
                </a:cubicBezTo>
                <a:cubicBezTo>
                  <a:pt x="317" y="2"/>
                  <a:pt x="330" y="14"/>
                  <a:pt x="343" y="28"/>
                </a:cubicBezTo>
                <a:cubicBezTo>
                  <a:pt x="360" y="46"/>
                  <a:pt x="378" y="64"/>
                  <a:pt x="396" y="81"/>
                </a:cubicBezTo>
                <a:cubicBezTo>
                  <a:pt x="400" y="85"/>
                  <a:pt x="404" y="89"/>
                  <a:pt x="408" y="91"/>
                </a:cubicBezTo>
                <a:cubicBezTo>
                  <a:pt x="428" y="105"/>
                  <a:pt x="451" y="96"/>
                  <a:pt x="457" y="73"/>
                </a:cubicBezTo>
                <a:cubicBezTo>
                  <a:pt x="459" y="66"/>
                  <a:pt x="459" y="59"/>
                  <a:pt x="460" y="53"/>
                </a:cubicBezTo>
                <a:cubicBezTo>
                  <a:pt x="467" y="21"/>
                  <a:pt x="493" y="2"/>
                  <a:pt x="524" y="6"/>
                </a:cubicBezTo>
                <a:cubicBezTo>
                  <a:pt x="549" y="10"/>
                  <a:pt x="566" y="25"/>
                  <a:pt x="576" y="48"/>
                </a:cubicBezTo>
                <a:cubicBezTo>
                  <a:pt x="588" y="73"/>
                  <a:pt x="580" y="101"/>
                  <a:pt x="558" y="117"/>
                </a:cubicBezTo>
                <a:cubicBezTo>
                  <a:pt x="546" y="125"/>
                  <a:pt x="533" y="127"/>
                  <a:pt x="519" y="129"/>
                </a:cubicBezTo>
                <a:cubicBezTo>
                  <a:pt x="493" y="132"/>
                  <a:pt x="481" y="157"/>
                  <a:pt x="496" y="179"/>
                </a:cubicBezTo>
                <a:cubicBezTo>
                  <a:pt x="499" y="184"/>
                  <a:pt x="503" y="188"/>
                  <a:pt x="506" y="191"/>
                </a:cubicBezTo>
                <a:cubicBezTo>
                  <a:pt x="525" y="210"/>
                  <a:pt x="544" y="230"/>
                  <a:pt x="564" y="249"/>
                </a:cubicBezTo>
                <a:cubicBezTo>
                  <a:pt x="576" y="260"/>
                  <a:pt x="586" y="272"/>
                  <a:pt x="588" y="289"/>
                </a:cubicBezTo>
                <a:cubicBezTo>
                  <a:pt x="588" y="293"/>
                  <a:pt x="588" y="296"/>
                  <a:pt x="588" y="300"/>
                </a:cubicBezTo>
                <a:cubicBezTo>
                  <a:pt x="586" y="313"/>
                  <a:pt x="580" y="325"/>
                  <a:pt x="570" y="334"/>
                </a:cubicBezTo>
                <a:cubicBezTo>
                  <a:pt x="549" y="356"/>
                  <a:pt x="527" y="377"/>
                  <a:pt x="505" y="399"/>
                </a:cubicBezTo>
                <a:cubicBezTo>
                  <a:pt x="500" y="404"/>
                  <a:pt x="494" y="408"/>
                  <a:pt x="488" y="411"/>
                </a:cubicBezTo>
                <a:cubicBezTo>
                  <a:pt x="473" y="419"/>
                  <a:pt x="456" y="413"/>
                  <a:pt x="449" y="398"/>
                </a:cubicBezTo>
                <a:cubicBezTo>
                  <a:pt x="446" y="391"/>
                  <a:pt x="444" y="384"/>
                  <a:pt x="443" y="376"/>
                </a:cubicBezTo>
                <a:cubicBezTo>
                  <a:pt x="440" y="353"/>
                  <a:pt x="429" y="334"/>
                  <a:pt x="406" y="325"/>
                </a:cubicBezTo>
                <a:cubicBezTo>
                  <a:pt x="368" y="311"/>
                  <a:pt x="321" y="344"/>
                  <a:pt x="321" y="388"/>
                </a:cubicBezTo>
                <a:cubicBezTo>
                  <a:pt x="320" y="416"/>
                  <a:pt x="343" y="440"/>
                  <a:pt x="371" y="444"/>
                </a:cubicBezTo>
                <a:cubicBezTo>
                  <a:pt x="379" y="445"/>
                  <a:pt x="386" y="446"/>
                  <a:pt x="393" y="448"/>
                </a:cubicBezTo>
                <a:cubicBezTo>
                  <a:pt x="411" y="455"/>
                  <a:pt x="418" y="474"/>
                  <a:pt x="409" y="491"/>
                </a:cubicBezTo>
                <a:cubicBezTo>
                  <a:pt x="406" y="497"/>
                  <a:pt x="402" y="502"/>
                  <a:pt x="398" y="506"/>
                </a:cubicBezTo>
                <a:cubicBezTo>
                  <a:pt x="377" y="528"/>
                  <a:pt x="355" y="549"/>
                  <a:pt x="334" y="571"/>
                </a:cubicBezTo>
                <a:cubicBezTo>
                  <a:pt x="326" y="579"/>
                  <a:pt x="317" y="584"/>
                  <a:pt x="306" y="587"/>
                </a:cubicBezTo>
                <a:cubicBezTo>
                  <a:pt x="303" y="587"/>
                  <a:pt x="300" y="588"/>
                  <a:pt x="297" y="589"/>
                </a:cubicBezTo>
                <a:cubicBezTo>
                  <a:pt x="295" y="589"/>
                  <a:pt x="293" y="589"/>
                  <a:pt x="290" y="589"/>
                </a:cubicBezTo>
                <a:cubicBezTo>
                  <a:pt x="270" y="587"/>
                  <a:pt x="257" y="574"/>
                  <a:pt x="244" y="560"/>
                </a:cubicBezTo>
                <a:cubicBezTo>
                  <a:pt x="226" y="542"/>
                  <a:pt x="208" y="525"/>
                  <a:pt x="190" y="507"/>
                </a:cubicBezTo>
                <a:cubicBezTo>
                  <a:pt x="186" y="502"/>
                  <a:pt x="180" y="498"/>
                  <a:pt x="174" y="495"/>
                </a:cubicBezTo>
                <a:cubicBezTo>
                  <a:pt x="156" y="485"/>
                  <a:pt x="138" y="492"/>
                  <a:pt x="131" y="511"/>
                </a:cubicBezTo>
                <a:cubicBezTo>
                  <a:pt x="129" y="517"/>
                  <a:pt x="128" y="524"/>
                  <a:pt x="127" y="530"/>
                </a:cubicBezTo>
                <a:cubicBezTo>
                  <a:pt x="124" y="556"/>
                  <a:pt x="105" y="578"/>
                  <a:pt x="79" y="581"/>
                </a:cubicBezTo>
                <a:cubicBezTo>
                  <a:pt x="54" y="584"/>
                  <a:pt x="35" y="574"/>
                  <a:pt x="20" y="555"/>
                </a:cubicBezTo>
                <a:cubicBezTo>
                  <a:pt x="6" y="537"/>
                  <a:pt x="0" y="517"/>
                  <a:pt x="9" y="495"/>
                </a:cubicBezTo>
                <a:cubicBezTo>
                  <a:pt x="18" y="474"/>
                  <a:pt x="36" y="463"/>
                  <a:pt x="59" y="460"/>
                </a:cubicBezTo>
                <a:cubicBezTo>
                  <a:pt x="65" y="459"/>
                  <a:pt x="72" y="458"/>
                  <a:pt x="78" y="455"/>
                </a:cubicBezTo>
                <a:cubicBezTo>
                  <a:pt x="95" y="449"/>
                  <a:pt x="102" y="431"/>
                  <a:pt x="94" y="415"/>
                </a:cubicBezTo>
                <a:cubicBezTo>
                  <a:pt x="90" y="408"/>
                  <a:pt x="86" y="403"/>
                  <a:pt x="81" y="398"/>
                </a:cubicBezTo>
                <a:cubicBezTo>
                  <a:pt x="62" y="378"/>
                  <a:pt x="43" y="360"/>
                  <a:pt x="24" y="341"/>
                </a:cubicBezTo>
                <a:cubicBezTo>
                  <a:pt x="12" y="330"/>
                  <a:pt x="2" y="317"/>
                  <a:pt x="0" y="300"/>
                </a:cubicBez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Segoe UI"/>
              <a:ea typeface="+mn-ea"/>
              <a:cs typeface="+mn-cs"/>
            </a:endParaRPr>
          </a:p>
        </p:txBody>
      </p:sp>
      <p:grpSp>
        <p:nvGrpSpPr>
          <p:cNvPr id="4097" name="Group 4096">
            <a:extLst>
              <a:ext uri="{FF2B5EF4-FFF2-40B4-BE49-F238E27FC236}">
                <a16:creationId xmlns:a16="http://schemas.microsoft.com/office/drawing/2014/main" id="{4473F23B-6276-382A-864C-39EDF0092BD1}"/>
              </a:ext>
            </a:extLst>
          </p:cNvPr>
          <p:cNvGrpSpPr/>
          <p:nvPr/>
        </p:nvGrpSpPr>
        <p:grpSpPr>
          <a:xfrm>
            <a:off x="9550672" y="5418134"/>
            <a:ext cx="326820" cy="419418"/>
            <a:chOff x="769937" y="1435101"/>
            <a:chExt cx="571500" cy="733425"/>
          </a:xfrm>
          <a:solidFill>
            <a:sysClr val="window" lastClr="FFFFFF"/>
          </a:solidFill>
        </p:grpSpPr>
        <p:sp>
          <p:nvSpPr>
            <p:cNvPr id="4098" name="Freeform 9">
              <a:extLst>
                <a:ext uri="{FF2B5EF4-FFF2-40B4-BE49-F238E27FC236}">
                  <a16:creationId xmlns:a16="http://schemas.microsoft.com/office/drawing/2014/main" id="{31E88E44-3DFF-9C1C-9560-343CAF124CCD}"/>
                </a:ext>
              </a:extLst>
            </p:cNvPr>
            <p:cNvSpPr>
              <a:spLocks/>
            </p:cNvSpPr>
            <p:nvPr/>
          </p:nvSpPr>
          <p:spPr bwMode="auto">
            <a:xfrm>
              <a:off x="769937" y="1435101"/>
              <a:ext cx="571500" cy="515938"/>
            </a:xfrm>
            <a:custGeom>
              <a:avLst/>
              <a:gdLst>
                <a:gd name="T0" fmla="*/ 288 w 515"/>
                <a:gd name="T1" fmla="*/ 0 h 462"/>
                <a:gd name="T2" fmla="*/ 324 w 515"/>
                <a:gd name="T3" fmla="*/ 7 h 462"/>
                <a:gd name="T4" fmla="*/ 498 w 515"/>
                <a:gd name="T5" fmla="*/ 185 h 462"/>
                <a:gd name="T6" fmla="*/ 427 w 515"/>
                <a:gd name="T7" fmla="*/ 402 h 462"/>
                <a:gd name="T8" fmla="*/ 390 w 515"/>
                <a:gd name="T9" fmla="*/ 459 h 462"/>
                <a:gd name="T10" fmla="*/ 386 w 515"/>
                <a:gd name="T11" fmla="*/ 462 h 462"/>
                <a:gd name="T12" fmla="*/ 292 w 515"/>
                <a:gd name="T13" fmla="*/ 462 h 462"/>
                <a:gd name="T14" fmla="*/ 292 w 515"/>
                <a:gd name="T15" fmla="*/ 325 h 462"/>
                <a:gd name="T16" fmla="*/ 349 w 515"/>
                <a:gd name="T17" fmla="*/ 251 h 462"/>
                <a:gd name="T18" fmla="*/ 311 w 515"/>
                <a:gd name="T19" fmla="*/ 251 h 462"/>
                <a:gd name="T20" fmla="*/ 273 w 515"/>
                <a:gd name="T21" fmla="*/ 289 h 462"/>
                <a:gd name="T22" fmla="*/ 233 w 515"/>
                <a:gd name="T23" fmla="*/ 251 h 462"/>
                <a:gd name="T24" fmla="*/ 196 w 515"/>
                <a:gd name="T25" fmla="*/ 251 h 462"/>
                <a:gd name="T26" fmla="*/ 253 w 515"/>
                <a:gd name="T27" fmla="*/ 325 h 462"/>
                <a:gd name="T28" fmla="*/ 253 w 515"/>
                <a:gd name="T29" fmla="*/ 461 h 462"/>
                <a:gd name="T30" fmla="*/ 248 w 515"/>
                <a:gd name="T31" fmla="*/ 462 h 462"/>
                <a:gd name="T32" fmla="*/ 161 w 515"/>
                <a:gd name="T33" fmla="*/ 462 h 462"/>
                <a:gd name="T34" fmla="*/ 154 w 515"/>
                <a:gd name="T35" fmla="*/ 457 h 462"/>
                <a:gd name="T36" fmla="*/ 120 w 515"/>
                <a:gd name="T37" fmla="*/ 404 h 462"/>
                <a:gd name="T38" fmla="*/ 61 w 515"/>
                <a:gd name="T39" fmla="*/ 325 h 462"/>
                <a:gd name="T40" fmla="*/ 234 w 515"/>
                <a:gd name="T41" fmla="*/ 3 h 462"/>
                <a:gd name="T42" fmla="*/ 253 w 515"/>
                <a:gd name="T43" fmla="*/ 0 h 462"/>
                <a:gd name="T44" fmla="*/ 288 w 515"/>
                <a:gd name="T4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 h="462">
                  <a:moveTo>
                    <a:pt x="288" y="0"/>
                  </a:moveTo>
                  <a:cubicBezTo>
                    <a:pt x="300" y="2"/>
                    <a:pt x="312" y="3"/>
                    <a:pt x="324" y="7"/>
                  </a:cubicBezTo>
                  <a:cubicBezTo>
                    <a:pt x="417" y="32"/>
                    <a:pt x="479" y="89"/>
                    <a:pt x="498" y="185"/>
                  </a:cubicBezTo>
                  <a:cubicBezTo>
                    <a:pt x="515" y="269"/>
                    <a:pt x="490" y="343"/>
                    <a:pt x="427" y="402"/>
                  </a:cubicBezTo>
                  <a:cubicBezTo>
                    <a:pt x="410" y="418"/>
                    <a:pt x="395" y="435"/>
                    <a:pt x="390" y="459"/>
                  </a:cubicBezTo>
                  <a:cubicBezTo>
                    <a:pt x="390" y="460"/>
                    <a:pt x="388" y="462"/>
                    <a:pt x="386" y="462"/>
                  </a:cubicBezTo>
                  <a:cubicBezTo>
                    <a:pt x="355" y="462"/>
                    <a:pt x="324" y="462"/>
                    <a:pt x="292" y="462"/>
                  </a:cubicBezTo>
                  <a:cubicBezTo>
                    <a:pt x="292" y="416"/>
                    <a:pt x="292" y="370"/>
                    <a:pt x="292" y="325"/>
                  </a:cubicBezTo>
                  <a:cubicBezTo>
                    <a:pt x="330" y="309"/>
                    <a:pt x="352" y="281"/>
                    <a:pt x="349" y="251"/>
                  </a:cubicBezTo>
                  <a:cubicBezTo>
                    <a:pt x="336" y="251"/>
                    <a:pt x="324" y="251"/>
                    <a:pt x="311" y="251"/>
                  </a:cubicBezTo>
                  <a:cubicBezTo>
                    <a:pt x="307" y="275"/>
                    <a:pt x="293" y="289"/>
                    <a:pt x="273" y="289"/>
                  </a:cubicBezTo>
                  <a:cubicBezTo>
                    <a:pt x="252" y="289"/>
                    <a:pt x="237" y="275"/>
                    <a:pt x="233" y="251"/>
                  </a:cubicBezTo>
                  <a:cubicBezTo>
                    <a:pt x="221" y="251"/>
                    <a:pt x="208" y="251"/>
                    <a:pt x="196" y="251"/>
                  </a:cubicBezTo>
                  <a:cubicBezTo>
                    <a:pt x="193" y="281"/>
                    <a:pt x="214" y="309"/>
                    <a:pt x="253" y="325"/>
                  </a:cubicBezTo>
                  <a:cubicBezTo>
                    <a:pt x="253" y="370"/>
                    <a:pt x="253" y="416"/>
                    <a:pt x="253" y="461"/>
                  </a:cubicBezTo>
                  <a:cubicBezTo>
                    <a:pt x="251" y="462"/>
                    <a:pt x="250" y="462"/>
                    <a:pt x="248" y="462"/>
                  </a:cubicBezTo>
                  <a:cubicBezTo>
                    <a:pt x="219" y="462"/>
                    <a:pt x="190" y="462"/>
                    <a:pt x="161" y="462"/>
                  </a:cubicBezTo>
                  <a:cubicBezTo>
                    <a:pt x="157" y="462"/>
                    <a:pt x="155" y="461"/>
                    <a:pt x="154" y="457"/>
                  </a:cubicBezTo>
                  <a:cubicBezTo>
                    <a:pt x="149" y="435"/>
                    <a:pt x="136" y="418"/>
                    <a:pt x="120" y="404"/>
                  </a:cubicBezTo>
                  <a:cubicBezTo>
                    <a:pt x="94" y="382"/>
                    <a:pt x="75" y="356"/>
                    <a:pt x="61" y="325"/>
                  </a:cubicBezTo>
                  <a:cubicBezTo>
                    <a:pt x="0" y="189"/>
                    <a:pt x="86" y="27"/>
                    <a:pt x="234" y="3"/>
                  </a:cubicBezTo>
                  <a:cubicBezTo>
                    <a:pt x="240" y="2"/>
                    <a:pt x="247" y="1"/>
                    <a:pt x="253" y="0"/>
                  </a:cubicBezTo>
                  <a:cubicBezTo>
                    <a:pt x="265" y="0"/>
                    <a:pt x="276" y="0"/>
                    <a:pt x="28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Segoe UI"/>
                <a:ea typeface="+mn-ea"/>
                <a:cs typeface="+mn-cs"/>
              </a:endParaRPr>
            </a:p>
          </p:txBody>
        </p:sp>
        <p:sp>
          <p:nvSpPr>
            <p:cNvPr id="4099" name="Freeform 10">
              <a:extLst>
                <a:ext uri="{FF2B5EF4-FFF2-40B4-BE49-F238E27FC236}">
                  <a16:creationId xmlns:a16="http://schemas.microsoft.com/office/drawing/2014/main" id="{61015B00-4841-5566-00D5-4A2B63D0B2D8}"/>
                </a:ext>
              </a:extLst>
            </p:cNvPr>
            <p:cNvSpPr>
              <a:spLocks/>
            </p:cNvSpPr>
            <p:nvPr/>
          </p:nvSpPr>
          <p:spPr bwMode="auto">
            <a:xfrm>
              <a:off x="985838" y="2082801"/>
              <a:ext cx="171450" cy="85725"/>
            </a:xfrm>
            <a:custGeom>
              <a:avLst/>
              <a:gdLst>
                <a:gd name="T0" fmla="*/ 67 w 154"/>
                <a:gd name="T1" fmla="*/ 77 h 77"/>
                <a:gd name="T2" fmla="*/ 30 w 154"/>
                <a:gd name="T3" fmla="*/ 60 h 77"/>
                <a:gd name="T4" fmla="*/ 0 w 154"/>
                <a:gd name="T5" fmla="*/ 0 h 77"/>
                <a:gd name="T6" fmla="*/ 154 w 154"/>
                <a:gd name="T7" fmla="*/ 0 h 77"/>
                <a:gd name="T8" fmla="*/ 144 w 154"/>
                <a:gd name="T9" fmla="*/ 37 h 77"/>
                <a:gd name="T10" fmla="*/ 92 w 154"/>
                <a:gd name="T11" fmla="*/ 75 h 77"/>
                <a:gd name="T12" fmla="*/ 88 w 154"/>
                <a:gd name="T13" fmla="*/ 77 h 77"/>
                <a:gd name="T14" fmla="*/ 67 w 154"/>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77">
                  <a:moveTo>
                    <a:pt x="67" y="77"/>
                  </a:moveTo>
                  <a:cubicBezTo>
                    <a:pt x="54" y="73"/>
                    <a:pt x="41" y="69"/>
                    <a:pt x="30" y="60"/>
                  </a:cubicBezTo>
                  <a:cubicBezTo>
                    <a:pt x="11" y="45"/>
                    <a:pt x="1" y="25"/>
                    <a:pt x="0" y="0"/>
                  </a:cubicBezTo>
                  <a:cubicBezTo>
                    <a:pt x="52" y="0"/>
                    <a:pt x="102" y="0"/>
                    <a:pt x="154" y="0"/>
                  </a:cubicBezTo>
                  <a:cubicBezTo>
                    <a:pt x="154" y="14"/>
                    <a:pt x="151" y="26"/>
                    <a:pt x="144" y="37"/>
                  </a:cubicBezTo>
                  <a:cubicBezTo>
                    <a:pt x="133" y="58"/>
                    <a:pt x="115" y="71"/>
                    <a:pt x="92" y="75"/>
                  </a:cubicBezTo>
                  <a:cubicBezTo>
                    <a:pt x="90" y="76"/>
                    <a:pt x="89" y="76"/>
                    <a:pt x="88" y="77"/>
                  </a:cubicBezTo>
                  <a:cubicBezTo>
                    <a:pt x="81" y="77"/>
                    <a:pt x="74" y="77"/>
                    <a:pt x="67" y="7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Segoe UI"/>
                <a:ea typeface="+mn-ea"/>
                <a:cs typeface="+mn-cs"/>
              </a:endParaRPr>
            </a:p>
          </p:txBody>
        </p:sp>
        <p:sp>
          <p:nvSpPr>
            <p:cNvPr id="4100" name="Freeform 11">
              <a:extLst>
                <a:ext uri="{FF2B5EF4-FFF2-40B4-BE49-F238E27FC236}">
                  <a16:creationId xmlns:a16="http://schemas.microsoft.com/office/drawing/2014/main" id="{BD64BA33-1CC5-7585-9691-7B0D7CBD4796}"/>
                </a:ext>
              </a:extLst>
            </p:cNvPr>
            <p:cNvSpPr>
              <a:spLocks/>
            </p:cNvSpPr>
            <p:nvPr/>
          </p:nvSpPr>
          <p:spPr bwMode="auto">
            <a:xfrm>
              <a:off x="944563" y="1995488"/>
              <a:ext cx="255588" cy="44450"/>
            </a:xfrm>
            <a:custGeom>
              <a:avLst/>
              <a:gdLst>
                <a:gd name="T0" fmla="*/ 230 w 230"/>
                <a:gd name="T1" fmla="*/ 0 h 40"/>
                <a:gd name="T2" fmla="*/ 230 w 230"/>
                <a:gd name="T3" fmla="*/ 40 h 40"/>
                <a:gd name="T4" fmla="*/ 0 w 230"/>
                <a:gd name="T5" fmla="*/ 40 h 40"/>
                <a:gd name="T6" fmla="*/ 0 w 230"/>
                <a:gd name="T7" fmla="*/ 0 h 40"/>
                <a:gd name="T8" fmla="*/ 230 w 230"/>
                <a:gd name="T9" fmla="*/ 0 h 40"/>
              </a:gdLst>
              <a:ahLst/>
              <a:cxnLst>
                <a:cxn ang="0">
                  <a:pos x="T0" y="T1"/>
                </a:cxn>
                <a:cxn ang="0">
                  <a:pos x="T2" y="T3"/>
                </a:cxn>
                <a:cxn ang="0">
                  <a:pos x="T4" y="T5"/>
                </a:cxn>
                <a:cxn ang="0">
                  <a:pos x="T6" y="T7"/>
                </a:cxn>
                <a:cxn ang="0">
                  <a:pos x="T8" y="T9"/>
                </a:cxn>
              </a:cxnLst>
              <a:rect l="0" t="0" r="r" b="b"/>
              <a:pathLst>
                <a:path w="230" h="40">
                  <a:moveTo>
                    <a:pt x="230" y="0"/>
                  </a:moveTo>
                  <a:cubicBezTo>
                    <a:pt x="230" y="13"/>
                    <a:pt x="230" y="27"/>
                    <a:pt x="230" y="40"/>
                  </a:cubicBezTo>
                  <a:cubicBezTo>
                    <a:pt x="154" y="40"/>
                    <a:pt x="77" y="40"/>
                    <a:pt x="0" y="40"/>
                  </a:cubicBezTo>
                  <a:cubicBezTo>
                    <a:pt x="0" y="27"/>
                    <a:pt x="0" y="13"/>
                    <a:pt x="0" y="0"/>
                  </a:cubicBezTo>
                  <a:cubicBezTo>
                    <a:pt x="77" y="0"/>
                    <a:pt x="153" y="0"/>
                    <a:pt x="23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2735929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grpSp>
        <p:nvGrpSpPr>
          <p:cNvPr id="15" name="Group 14"/>
          <p:cNvGrpSpPr/>
          <p:nvPr/>
        </p:nvGrpSpPr>
        <p:grpSpPr>
          <a:xfrm>
            <a:off x="3252" y="1066455"/>
            <a:ext cx="12183987" cy="5793281"/>
            <a:chOff x="1664" y="1065840"/>
            <a:chExt cx="12187161" cy="5794790"/>
          </a:xfrm>
          <a:solidFill>
            <a:schemeClr val="bg1">
              <a:lumMod val="75000"/>
            </a:schemeClr>
          </a:solidFill>
        </p:grpSpPr>
        <p:sp>
          <p:nvSpPr>
            <p:cNvPr id="4102" name="Freeform 6"/>
            <p:cNvSpPr>
              <a:spLocks/>
            </p:cNvSpPr>
            <p:nvPr/>
          </p:nvSpPr>
          <p:spPr bwMode="auto">
            <a:xfrm>
              <a:off x="7602538" y="3776662"/>
              <a:ext cx="3987800" cy="2652713"/>
            </a:xfrm>
            <a:custGeom>
              <a:avLst/>
              <a:gdLst/>
              <a:ahLst/>
              <a:cxnLst>
                <a:cxn ang="0">
                  <a:pos x="1863" y="133"/>
                </a:cxn>
                <a:cxn ang="0">
                  <a:pos x="1922" y="324"/>
                </a:cxn>
                <a:cxn ang="0">
                  <a:pos x="1952" y="580"/>
                </a:cxn>
                <a:cxn ang="0">
                  <a:pos x="1992" y="565"/>
                </a:cxn>
                <a:cxn ang="0">
                  <a:pos x="2046" y="377"/>
                </a:cxn>
                <a:cxn ang="0">
                  <a:pos x="2103" y="377"/>
                </a:cxn>
                <a:cxn ang="0">
                  <a:pos x="2129" y="300"/>
                </a:cxn>
                <a:cxn ang="0">
                  <a:pos x="2135" y="300"/>
                </a:cxn>
                <a:cxn ang="0">
                  <a:pos x="2183" y="408"/>
                </a:cxn>
                <a:cxn ang="0">
                  <a:pos x="2209" y="736"/>
                </a:cxn>
                <a:cxn ang="0">
                  <a:pos x="2267" y="408"/>
                </a:cxn>
                <a:cxn ang="0">
                  <a:pos x="2303" y="929"/>
                </a:cxn>
                <a:cxn ang="0">
                  <a:pos x="2461" y="1005"/>
                </a:cxn>
                <a:cxn ang="0">
                  <a:pos x="2512" y="1299"/>
                </a:cxn>
                <a:cxn ang="0">
                  <a:pos x="0" y="1185"/>
                </a:cxn>
                <a:cxn ang="0">
                  <a:pos x="85" y="1297"/>
                </a:cxn>
                <a:cxn ang="0">
                  <a:pos x="101" y="1051"/>
                </a:cxn>
                <a:cxn ang="0">
                  <a:pos x="139" y="992"/>
                </a:cxn>
                <a:cxn ang="0">
                  <a:pos x="194" y="1045"/>
                </a:cxn>
                <a:cxn ang="0">
                  <a:pos x="211" y="1164"/>
                </a:cxn>
                <a:cxn ang="0">
                  <a:pos x="259" y="1077"/>
                </a:cxn>
                <a:cxn ang="0">
                  <a:pos x="304" y="1373"/>
                </a:cxn>
                <a:cxn ang="0">
                  <a:pos x="337" y="944"/>
                </a:cxn>
                <a:cxn ang="0">
                  <a:pos x="384" y="971"/>
                </a:cxn>
                <a:cxn ang="0">
                  <a:pos x="405" y="1136"/>
                </a:cxn>
                <a:cxn ang="0">
                  <a:pos x="453" y="728"/>
                </a:cxn>
                <a:cxn ang="0">
                  <a:pos x="522" y="749"/>
                </a:cxn>
                <a:cxn ang="0">
                  <a:pos x="533" y="787"/>
                </a:cxn>
                <a:cxn ang="0">
                  <a:pos x="577" y="1364"/>
                </a:cxn>
                <a:cxn ang="0">
                  <a:pos x="590" y="755"/>
                </a:cxn>
                <a:cxn ang="0">
                  <a:pos x="680" y="745"/>
                </a:cxn>
                <a:cxn ang="0">
                  <a:pos x="771" y="956"/>
                </a:cxn>
                <a:cxn ang="0">
                  <a:pos x="792" y="561"/>
                </a:cxn>
                <a:cxn ang="0">
                  <a:pos x="851" y="510"/>
                </a:cxn>
                <a:cxn ang="0">
                  <a:pos x="929" y="497"/>
                </a:cxn>
                <a:cxn ang="0">
                  <a:pos x="969" y="499"/>
                </a:cxn>
                <a:cxn ang="0">
                  <a:pos x="1053" y="652"/>
                </a:cxn>
                <a:cxn ang="0">
                  <a:pos x="1082" y="821"/>
                </a:cxn>
                <a:cxn ang="0">
                  <a:pos x="1124" y="857"/>
                </a:cxn>
                <a:cxn ang="0">
                  <a:pos x="1295" y="764"/>
                </a:cxn>
                <a:cxn ang="0">
                  <a:pos x="1644" y="1288"/>
                </a:cxn>
                <a:cxn ang="0">
                  <a:pos x="1689" y="273"/>
                </a:cxn>
                <a:cxn ang="0">
                  <a:pos x="1855" y="129"/>
                </a:cxn>
              </a:cxnLst>
              <a:rect l="0" t="0" r="r" b="b"/>
              <a:pathLst>
                <a:path w="2512" h="1671">
                  <a:moveTo>
                    <a:pt x="1855" y="0"/>
                  </a:moveTo>
                  <a:lnTo>
                    <a:pt x="1863" y="0"/>
                  </a:lnTo>
                  <a:lnTo>
                    <a:pt x="1863" y="133"/>
                  </a:lnTo>
                  <a:lnTo>
                    <a:pt x="1912" y="165"/>
                  </a:lnTo>
                  <a:lnTo>
                    <a:pt x="1912" y="305"/>
                  </a:lnTo>
                  <a:lnTo>
                    <a:pt x="1922" y="324"/>
                  </a:lnTo>
                  <a:lnTo>
                    <a:pt x="1922" y="715"/>
                  </a:lnTo>
                  <a:lnTo>
                    <a:pt x="1952" y="715"/>
                  </a:lnTo>
                  <a:lnTo>
                    <a:pt x="1952" y="580"/>
                  </a:lnTo>
                  <a:lnTo>
                    <a:pt x="1966" y="567"/>
                  </a:lnTo>
                  <a:lnTo>
                    <a:pt x="1981" y="565"/>
                  </a:lnTo>
                  <a:lnTo>
                    <a:pt x="1992" y="565"/>
                  </a:lnTo>
                  <a:lnTo>
                    <a:pt x="1996" y="567"/>
                  </a:lnTo>
                  <a:lnTo>
                    <a:pt x="2046" y="567"/>
                  </a:lnTo>
                  <a:lnTo>
                    <a:pt x="2046" y="377"/>
                  </a:lnTo>
                  <a:lnTo>
                    <a:pt x="2080" y="499"/>
                  </a:lnTo>
                  <a:lnTo>
                    <a:pt x="2103" y="457"/>
                  </a:lnTo>
                  <a:lnTo>
                    <a:pt x="2103" y="377"/>
                  </a:lnTo>
                  <a:lnTo>
                    <a:pt x="2118" y="377"/>
                  </a:lnTo>
                  <a:lnTo>
                    <a:pt x="2118" y="300"/>
                  </a:lnTo>
                  <a:lnTo>
                    <a:pt x="2129" y="300"/>
                  </a:lnTo>
                  <a:lnTo>
                    <a:pt x="2129" y="140"/>
                  </a:lnTo>
                  <a:lnTo>
                    <a:pt x="2135" y="140"/>
                  </a:lnTo>
                  <a:lnTo>
                    <a:pt x="2135" y="300"/>
                  </a:lnTo>
                  <a:lnTo>
                    <a:pt x="2147" y="300"/>
                  </a:lnTo>
                  <a:lnTo>
                    <a:pt x="2154" y="372"/>
                  </a:lnTo>
                  <a:lnTo>
                    <a:pt x="2183" y="408"/>
                  </a:lnTo>
                  <a:lnTo>
                    <a:pt x="2183" y="440"/>
                  </a:lnTo>
                  <a:lnTo>
                    <a:pt x="2209" y="459"/>
                  </a:lnTo>
                  <a:lnTo>
                    <a:pt x="2209" y="736"/>
                  </a:lnTo>
                  <a:lnTo>
                    <a:pt x="2223" y="736"/>
                  </a:lnTo>
                  <a:lnTo>
                    <a:pt x="2223" y="408"/>
                  </a:lnTo>
                  <a:lnTo>
                    <a:pt x="2267" y="408"/>
                  </a:lnTo>
                  <a:lnTo>
                    <a:pt x="2267" y="745"/>
                  </a:lnTo>
                  <a:lnTo>
                    <a:pt x="2289" y="745"/>
                  </a:lnTo>
                  <a:lnTo>
                    <a:pt x="2303" y="929"/>
                  </a:lnTo>
                  <a:lnTo>
                    <a:pt x="2394" y="929"/>
                  </a:lnTo>
                  <a:lnTo>
                    <a:pt x="2394" y="1005"/>
                  </a:lnTo>
                  <a:lnTo>
                    <a:pt x="2461" y="1005"/>
                  </a:lnTo>
                  <a:lnTo>
                    <a:pt x="2474" y="1020"/>
                  </a:lnTo>
                  <a:lnTo>
                    <a:pt x="2474" y="1299"/>
                  </a:lnTo>
                  <a:lnTo>
                    <a:pt x="2512" y="1299"/>
                  </a:lnTo>
                  <a:lnTo>
                    <a:pt x="2512" y="1671"/>
                  </a:lnTo>
                  <a:lnTo>
                    <a:pt x="0" y="1671"/>
                  </a:lnTo>
                  <a:lnTo>
                    <a:pt x="0" y="1185"/>
                  </a:lnTo>
                  <a:lnTo>
                    <a:pt x="36" y="1185"/>
                  </a:lnTo>
                  <a:lnTo>
                    <a:pt x="36" y="1297"/>
                  </a:lnTo>
                  <a:lnTo>
                    <a:pt x="85" y="1297"/>
                  </a:lnTo>
                  <a:lnTo>
                    <a:pt x="85" y="1128"/>
                  </a:lnTo>
                  <a:lnTo>
                    <a:pt x="101" y="1128"/>
                  </a:lnTo>
                  <a:lnTo>
                    <a:pt x="101" y="1051"/>
                  </a:lnTo>
                  <a:lnTo>
                    <a:pt x="116" y="1051"/>
                  </a:lnTo>
                  <a:lnTo>
                    <a:pt x="116" y="1005"/>
                  </a:lnTo>
                  <a:lnTo>
                    <a:pt x="139" y="992"/>
                  </a:lnTo>
                  <a:lnTo>
                    <a:pt x="181" y="992"/>
                  </a:lnTo>
                  <a:lnTo>
                    <a:pt x="181" y="1045"/>
                  </a:lnTo>
                  <a:lnTo>
                    <a:pt x="194" y="1045"/>
                  </a:lnTo>
                  <a:lnTo>
                    <a:pt x="194" y="1104"/>
                  </a:lnTo>
                  <a:lnTo>
                    <a:pt x="211" y="1104"/>
                  </a:lnTo>
                  <a:lnTo>
                    <a:pt x="211" y="1164"/>
                  </a:lnTo>
                  <a:lnTo>
                    <a:pt x="228" y="1164"/>
                  </a:lnTo>
                  <a:lnTo>
                    <a:pt x="228" y="1077"/>
                  </a:lnTo>
                  <a:lnTo>
                    <a:pt x="259" y="1077"/>
                  </a:lnTo>
                  <a:lnTo>
                    <a:pt x="274" y="1132"/>
                  </a:lnTo>
                  <a:lnTo>
                    <a:pt x="274" y="1373"/>
                  </a:lnTo>
                  <a:lnTo>
                    <a:pt x="304" y="1373"/>
                  </a:lnTo>
                  <a:lnTo>
                    <a:pt x="304" y="893"/>
                  </a:lnTo>
                  <a:lnTo>
                    <a:pt x="337" y="893"/>
                  </a:lnTo>
                  <a:lnTo>
                    <a:pt x="337" y="944"/>
                  </a:lnTo>
                  <a:lnTo>
                    <a:pt x="360" y="944"/>
                  </a:lnTo>
                  <a:lnTo>
                    <a:pt x="360" y="971"/>
                  </a:lnTo>
                  <a:lnTo>
                    <a:pt x="384" y="971"/>
                  </a:lnTo>
                  <a:lnTo>
                    <a:pt x="384" y="1005"/>
                  </a:lnTo>
                  <a:lnTo>
                    <a:pt x="405" y="1005"/>
                  </a:lnTo>
                  <a:lnTo>
                    <a:pt x="405" y="1136"/>
                  </a:lnTo>
                  <a:lnTo>
                    <a:pt x="417" y="1136"/>
                  </a:lnTo>
                  <a:lnTo>
                    <a:pt x="417" y="759"/>
                  </a:lnTo>
                  <a:lnTo>
                    <a:pt x="453" y="728"/>
                  </a:lnTo>
                  <a:lnTo>
                    <a:pt x="506" y="728"/>
                  </a:lnTo>
                  <a:lnTo>
                    <a:pt x="516" y="734"/>
                  </a:lnTo>
                  <a:lnTo>
                    <a:pt x="522" y="749"/>
                  </a:lnTo>
                  <a:lnTo>
                    <a:pt x="529" y="766"/>
                  </a:lnTo>
                  <a:lnTo>
                    <a:pt x="533" y="781"/>
                  </a:lnTo>
                  <a:lnTo>
                    <a:pt x="533" y="787"/>
                  </a:lnTo>
                  <a:lnTo>
                    <a:pt x="546" y="804"/>
                  </a:lnTo>
                  <a:lnTo>
                    <a:pt x="546" y="1364"/>
                  </a:lnTo>
                  <a:lnTo>
                    <a:pt x="577" y="1364"/>
                  </a:lnTo>
                  <a:lnTo>
                    <a:pt x="577" y="1068"/>
                  </a:lnTo>
                  <a:lnTo>
                    <a:pt x="590" y="1028"/>
                  </a:lnTo>
                  <a:lnTo>
                    <a:pt x="590" y="755"/>
                  </a:lnTo>
                  <a:lnTo>
                    <a:pt x="609" y="713"/>
                  </a:lnTo>
                  <a:lnTo>
                    <a:pt x="661" y="713"/>
                  </a:lnTo>
                  <a:lnTo>
                    <a:pt x="680" y="745"/>
                  </a:lnTo>
                  <a:lnTo>
                    <a:pt x="680" y="669"/>
                  </a:lnTo>
                  <a:lnTo>
                    <a:pt x="771" y="669"/>
                  </a:lnTo>
                  <a:lnTo>
                    <a:pt x="771" y="956"/>
                  </a:lnTo>
                  <a:lnTo>
                    <a:pt x="779" y="1024"/>
                  </a:lnTo>
                  <a:lnTo>
                    <a:pt x="792" y="1024"/>
                  </a:lnTo>
                  <a:lnTo>
                    <a:pt x="792" y="561"/>
                  </a:lnTo>
                  <a:lnTo>
                    <a:pt x="807" y="537"/>
                  </a:lnTo>
                  <a:lnTo>
                    <a:pt x="826" y="520"/>
                  </a:lnTo>
                  <a:lnTo>
                    <a:pt x="851" y="510"/>
                  </a:lnTo>
                  <a:lnTo>
                    <a:pt x="878" y="501"/>
                  </a:lnTo>
                  <a:lnTo>
                    <a:pt x="906" y="499"/>
                  </a:lnTo>
                  <a:lnTo>
                    <a:pt x="929" y="497"/>
                  </a:lnTo>
                  <a:lnTo>
                    <a:pt x="950" y="497"/>
                  </a:lnTo>
                  <a:lnTo>
                    <a:pt x="965" y="499"/>
                  </a:lnTo>
                  <a:lnTo>
                    <a:pt x="969" y="499"/>
                  </a:lnTo>
                  <a:lnTo>
                    <a:pt x="969" y="580"/>
                  </a:lnTo>
                  <a:lnTo>
                    <a:pt x="1034" y="580"/>
                  </a:lnTo>
                  <a:lnTo>
                    <a:pt x="1053" y="652"/>
                  </a:lnTo>
                  <a:lnTo>
                    <a:pt x="1053" y="808"/>
                  </a:lnTo>
                  <a:lnTo>
                    <a:pt x="1068" y="812"/>
                  </a:lnTo>
                  <a:lnTo>
                    <a:pt x="1082" y="821"/>
                  </a:lnTo>
                  <a:lnTo>
                    <a:pt x="1099" y="834"/>
                  </a:lnTo>
                  <a:lnTo>
                    <a:pt x="1112" y="844"/>
                  </a:lnTo>
                  <a:lnTo>
                    <a:pt x="1124" y="857"/>
                  </a:lnTo>
                  <a:lnTo>
                    <a:pt x="1124" y="548"/>
                  </a:lnTo>
                  <a:lnTo>
                    <a:pt x="1295" y="548"/>
                  </a:lnTo>
                  <a:lnTo>
                    <a:pt x="1295" y="764"/>
                  </a:lnTo>
                  <a:lnTo>
                    <a:pt x="1337" y="764"/>
                  </a:lnTo>
                  <a:lnTo>
                    <a:pt x="1337" y="1288"/>
                  </a:lnTo>
                  <a:lnTo>
                    <a:pt x="1644" y="1288"/>
                  </a:lnTo>
                  <a:lnTo>
                    <a:pt x="1644" y="628"/>
                  </a:lnTo>
                  <a:lnTo>
                    <a:pt x="1689" y="628"/>
                  </a:lnTo>
                  <a:lnTo>
                    <a:pt x="1689" y="273"/>
                  </a:lnTo>
                  <a:lnTo>
                    <a:pt x="1800" y="273"/>
                  </a:lnTo>
                  <a:lnTo>
                    <a:pt x="1800" y="152"/>
                  </a:lnTo>
                  <a:lnTo>
                    <a:pt x="1855" y="129"/>
                  </a:lnTo>
                  <a:lnTo>
                    <a:pt x="1855"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a:p>
          </p:txBody>
        </p:sp>
        <p:sp>
          <p:nvSpPr>
            <p:cNvPr id="4103" name="Freeform 7"/>
            <p:cNvSpPr>
              <a:spLocks/>
            </p:cNvSpPr>
            <p:nvPr/>
          </p:nvSpPr>
          <p:spPr bwMode="auto">
            <a:xfrm>
              <a:off x="4732338" y="4576762"/>
              <a:ext cx="2740025" cy="1900238"/>
            </a:xfrm>
            <a:custGeom>
              <a:avLst/>
              <a:gdLst/>
              <a:ahLst/>
              <a:cxnLst>
                <a:cxn ang="0">
                  <a:pos x="874" y="0"/>
                </a:cxn>
                <a:cxn ang="0">
                  <a:pos x="897" y="171"/>
                </a:cxn>
                <a:cxn ang="0">
                  <a:pos x="931" y="234"/>
                </a:cxn>
                <a:cxn ang="0">
                  <a:pos x="956" y="315"/>
                </a:cxn>
                <a:cxn ang="0">
                  <a:pos x="1019" y="283"/>
                </a:cxn>
                <a:cxn ang="0">
                  <a:pos x="1040" y="514"/>
                </a:cxn>
                <a:cxn ang="0">
                  <a:pos x="1097" y="526"/>
                </a:cxn>
                <a:cxn ang="0">
                  <a:pos x="1156" y="664"/>
                </a:cxn>
                <a:cxn ang="0">
                  <a:pos x="1190" y="729"/>
                </a:cxn>
                <a:cxn ang="0">
                  <a:pos x="1206" y="353"/>
                </a:cxn>
                <a:cxn ang="0">
                  <a:pos x="1230" y="334"/>
                </a:cxn>
                <a:cxn ang="0">
                  <a:pos x="1238" y="150"/>
                </a:cxn>
                <a:cxn ang="0">
                  <a:pos x="1261" y="334"/>
                </a:cxn>
                <a:cxn ang="0">
                  <a:pos x="1276" y="346"/>
                </a:cxn>
                <a:cxn ang="0">
                  <a:pos x="1312" y="429"/>
                </a:cxn>
                <a:cxn ang="0">
                  <a:pos x="1366" y="602"/>
                </a:cxn>
                <a:cxn ang="0">
                  <a:pos x="1457" y="723"/>
                </a:cxn>
                <a:cxn ang="0">
                  <a:pos x="1476" y="598"/>
                </a:cxn>
                <a:cxn ang="0">
                  <a:pos x="1514" y="808"/>
                </a:cxn>
                <a:cxn ang="0">
                  <a:pos x="1531" y="748"/>
                </a:cxn>
                <a:cxn ang="0">
                  <a:pos x="1554" y="638"/>
                </a:cxn>
                <a:cxn ang="0">
                  <a:pos x="1558" y="566"/>
                </a:cxn>
                <a:cxn ang="0">
                  <a:pos x="1571" y="638"/>
                </a:cxn>
                <a:cxn ang="0">
                  <a:pos x="1575" y="708"/>
                </a:cxn>
                <a:cxn ang="0">
                  <a:pos x="1600" y="803"/>
                </a:cxn>
                <a:cxn ang="0">
                  <a:pos x="1657" y="839"/>
                </a:cxn>
                <a:cxn ang="0">
                  <a:pos x="1701" y="920"/>
                </a:cxn>
                <a:cxn ang="0">
                  <a:pos x="1726" y="1197"/>
                </a:cxn>
                <a:cxn ang="0">
                  <a:pos x="0" y="1087"/>
                </a:cxn>
                <a:cxn ang="0">
                  <a:pos x="36" y="1061"/>
                </a:cxn>
                <a:cxn ang="0">
                  <a:pos x="53" y="1032"/>
                </a:cxn>
                <a:cxn ang="0">
                  <a:pos x="63" y="956"/>
                </a:cxn>
                <a:cxn ang="0">
                  <a:pos x="80" y="767"/>
                </a:cxn>
                <a:cxn ang="0">
                  <a:pos x="99" y="594"/>
                </a:cxn>
                <a:cxn ang="0">
                  <a:pos x="122" y="541"/>
                </a:cxn>
                <a:cxn ang="0">
                  <a:pos x="150" y="588"/>
                </a:cxn>
                <a:cxn ang="0">
                  <a:pos x="171" y="552"/>
                </a:cxn>
                <a:cxn ang="0">
                  <a:pos x="207" y="528"/>
                </a:cxn>
                <a:cxn ang="0">
                  <a:pos x="232" y="511"/>
                </a:cxn>
                <a:cxn ang="0">
                  <a:pos x="268" y="526"/>
                </a:cxn>
                <a:cxn ang="0">
                  <a:pos x="282" y="547"/>
                </a:cxn>
                <a:cxn ang="0">
                  <a:pos x="369" y="560"/>
                </a:cxn>
                <a:cxn ang="0">
                  <a:pos x="381" y="1076"/>
                </a:cxn>
                <a:cxn ang="0">
                  <a:pos x="390" y="966"/>
                </a:cxn>
                <a:cxn ang="0">
                  <a:pos x="400" y="609"/>
                </a:cxn>
                <a:cxn ang="0">
                  <a:pos x="463" y="607"/>
                </a:cxn>
                <a:cxn ang="0">
                  <a:pos x="474" y="990"/>
                </a:cxn>
                <a:cxn ang="0">
                  <a:pos x="491" y="1091"/>
                </a:cxn>
                <a:cxn ang="0">
                  <a:pos x="514" y="725"/>
                </a:cxn>
                <a:cxn ang="0">
                  <a:pos x="541" y="710"/>
                </a:cxn>
                <a:cxn ang="0">
                  <a:pos x="602" y="740"/>
                </a:cxn>
                <a:cxn ang="0">
                  <a:pos x="670" y="1034"/>
                </a:cxn>
                <a:cxn ang="0">
                  <a:pos x="705" y="731"/>
                </a:cxn>
                <a:cxn ang="0">
                  <a:pos x="838" y="715"/>
                </a:cxn>
              </a:cxnLst>
              <a:rect l="0" t="0" r="r" b="b"/>
              <a:pathLst>
                <a:path w="1726" h="1197">
                  <a:moveTo>
                    <a:pt x="838" y="0"/>
                  </a:moveTo>
                  <a:lnTo>
                    <a:pt x="874" y="0"/>
                  </a:lnTo>
                  <a:lnTo>
                    <a:pt x="874" y="171"/>
                  </a:lnTo>
                  <a:lnTo>
                    <a:pt x="897" y="171"/>
                  </a:lnTo>
                  <a:lnTo>
                    <a:pt x="897" y="234"/>
                  </a:lnTo>
                  <a:lnTo>
                    <a:pt x="931" y="234"/>
                  </a:lnTo>
                  <a:lnTo>
                    <a:pt x="931" y="315"/>
                  </a:lnTo>
                  <a:lnTo>
                    <a:pt x="956" y="315"/>
                  </a:lnTo>
                  <a:lnTo>
                    <a:pt x="956" y="283"/>
                  </a:lnTo>
                  <a:lnTo>
                    <a:pt x="1019" y="283"/>
                  </a:lnTo>
                  <a:lnTo>
                    <a:pt x="1040" y="298"/>
                  </a:lnTo>
                  <a:lnTo>
                    <a:pt x="1040" y="514"/>
                  </a:lnTo>
                  <a:lnTo>
                    <a:pt x="1070" y="514"/>
                  </a:lnTo>
                  <a:lnTo>
                    <a:pt x="1097" y="526"/>
                  </a:lnTo>
                  <a:lnTo>
                    <a:pt x="1097" y="664"/>
                  </a:lnTo>
                  <a:lnTo>
                    <a:pt x="1156" y="664"/>
                  </a:lnTo>
                  <a:lnTo>
                    <a:pt x="1156" y="729"/>
                  </a:lnTo>
                  <a:lnTo>
                    <a:pt x="1190" y="729"/>
                  </a:lnTo>
                  <a:lnTo>
                    <a:pt x="1190" y="353"/>
                  </a:lnTo>
                  <a:lnTo>
                    <a:pt x="1206" y="353"/>
                  </a:lnTo>
                  <a:lnTo>
                    <a:pt x="1206" y="334"/>
                  </a:lnTo>
                  <a:lnTo>
                    <a:pt x="1230" y="334"/>
                  </a:lnTo>
                  <a:lnTo>
                    <a:pt x="1230" y="150"/>
                  </a:lnTo>
                  <a:lnTo>
                    <a:pt x="1238" y="150"/>
                  </a:lnTo>
                  <a:lnTo>
                    <a:pt x="1238" y="334"/>
                  </a:lnTo>
                  <a:lnTo>
                    <a:pt x="1261" y="334"/>
                  </a:lnTo>
                  <a:lnTo>
                    <a:pt x="1261" y="346"/>
                  </a:lnTo>
                  <a:lnTo>
                    <a:pt x="1276" y="346"/>
                  </a:lnTo>
                  <a:lnTo>
                    <a:pt x="1312" y="365"/>
                  </a:lnTo>
                  <a:lnTo>
                    <a:pt x="1312" y="429"/>
                  </a:lnTo>
                  <a:lnTo>
                    <a:pt x="1366" y="429"/>
                  </a:lnTo>
                  <a:lnTo>
                    <a:pt x="1366" y="602"/>
                  </a:lnTo>
                  <a:lnTo>
                    <a:pt x="1457" y="602"/>
                  </a:lnTo>
                  <a:lnTo>
                    <a:pt x="1457" y="723"/>
                  </a:lnTo>
                  <a:lnTo>
                    <a:pt x="1476" y="723"/>
                  </a:lnTo>
                  <a:lnTo>
                    <a:pt x="1476" y="598"/>
                  </a:lnTo>
                  <a:lnTo>
                    <a:pt x="1514" y="598"/>
                  </a:lnTo>
                  <a:lnTo>
                    <a:pt x="1514" y="808"/>
                  </a:lnTo>
                  <a:lnTo>
                    <a:pt x="1531" y="808"/>
                  </a:lnTo>
                  <a:lnTo>
                    <a:pt x="1531" y="748"/>
                  </a:lnTo>
                  <a:lnTo>
                    <a:pt x="1554" y="712"/>
                  </a:lnTo>
                  <a:lnTo>
                    <a:pt x="1554" y="638"/>
                  </a:lnTo>
                  <a:lnTo>
                    <a:pt x="1558" y="638"/>
                  </a:lnTo>
                  <a:lnTo>
                    <a:pt x="1558" y="566"/>
                  </a:lnTo>
                  <a:lnTo>
                    <a:pt x="1571" y="566"/>
                  </a:lnTo>
                  <a:lnTo>
                    <a:pt x="1571" y="638"/>
                  </a:lnTo>
                  <a:lnTo>
                    <a:pt x="1575" y="638"/>
                  </a:lnTo>
                  <a:lnTo>
                    <a:pt x="1575" y="708"/>
                  </a:lnTo>
                  <a:lnTo>
                    <a:pt x="1600" y="755"/>
                  </a:lnTo>
                  <a:lnTo>
                    <a:pt x="1600" y="803"/>
                  </a:lnTo>
                  <a:lnTo>
                    <a:pt x="1657" y="803"/>
                  </a:lnTo>
                  <a:lnTo>
                    <a:pt x="1657" y="839"/>
                  </a:lnTo>
                  <a:lnTo>
                    <a:pt x="1701" y="839"/>
                  </a:lnTo>
                  <a:lnTo>
                    <a:pt x="1701" y="920"/>
                  </a:lnTo>
                  <a:lnTo>
                    <a:pt x="1726" y="958"/>
                  </a:lnTo>
                  <a:lnTo>
                    <a:pt x="1726" y="1197"/>
                  </a:lnTo>
                  <a:lnTo>
                    <a:pt x="0" y="1197"/>
                  </a:lnTo>
                  <a:lnTo>
                    <a:pt x="0" y="1087"/>
                  </a:lnTo>
                  <a:lnTo>
                    <a:pt x="26" y="1087"/>
                  </a:lnTo>
                  <a:lnTo>
                    <a:pt x="36" y="1061"/>
                  </a:lnTo>
                  <a:lnTo>
                    <a:pt x="36" y="1032"/>
                  </a:lnTo>
                  <a:lnTo>
                    <a:pt x="53" y="1032"/>
                  </a:lnTo>
                  <a:lnTo>
                    <a:pt x="53" y="956"/>
                  </a:lnTo>
                  <a:lnTo>
                    <a:pt x="63" y="956"/>
                  </a:lnTo>
                  <a:lnTo>
                    <a:pt x="63" y="770"/>
                  </a:lnTo>
                  <a:lnTo>
                    <a:pt x="80" y="767"/>
                  </a:lnTo>
                  <a:lnTo>
                    <a:pt x="80" y="594"/>
                  </a:lnTo>
                  <a:lnTo>
                    <a:pt x="99" y="594"/>
                  </a:lnTo>
                  <a:lnTo>
                    <a:pt x="99" y="547"/>
                  </a:lnTo>
                  <a:lnTo>
                    <a:pt x="122" y="541"/>
                  </a:lnTo>
                  <a:lnTo>
                    <a:pt x="150" y="541"/>
                  </a:lnTo>
                  <a:lnTo>
                    <a:pt x="150" y="588"/>
                  </a:lnTo>
                  <a:lnTo>
                    <a:pt x="171" y="588"/>
                  </a:lnTo>
                  <a:lnTo>
                    <a:pt x="171" y="552"/>
                  </a:lnTo>
                  <a:lnTo>
                    <a:pt x="207" y="552"/>
                  </a:lnTo>
                  <a:lnTo>
                    <a:pt x="207" y="528"/>
                  </a:lnTo>
                  <a:lnTo>
                    <a:pt x="232" y="528"/>
                  </a:lnTo>
                  <a:lnTo>
                    <a:pt x="232" y="511"/>
                  </a:lnTo>
                  <a:lnTo>
                    <a:pt x="268" y="511"/>
                  </a:lnTo>
                  <a:lnTo>
                    <a:pt x="268" y="526"/>
                  </a:lnTo>
                  <a:lnTo>
                    <a:pt x="282" y="526"/>
                  </a:lnTo>
                  <a:lnTo>
                    <a:pt x="282" y="547"/>
                  </a:lnTo>
                  <a:lnTo>
                    <a:pt x="348" y="547"/>
                  </a:lnTo>
                  <a:lnTo>
                    <a:pt x="369" y="560"/>
                  </a:lnTo>
                  <a:lnTo>
                    <a:pt x="369" y="1076"/>
                  </a:lnTo>
                  <a:lnTo>
                    <a:pt x="381" y="1076"/>
                  </a:lnTo>
                  <a:lnTo>
                    <a:pt x="381" y="966"/>
                  </a:lnTo>
                  <a:lnTo>
                    <a:pt x="390" y="966"/>
                  </a:lnTo>
                  <a:lnTo>
                    <a:pt x="390" y="702"/>
                  </a:lnTo>
                  <a:lnTo>
                    <a:pt x="400" y="609"/>
                  </a:lnTo>
                  <a:lnTo>
                    <a:pt x="432" y="511"/>
                  </a:lnTo>
                  <a:lnTo>
                    <a:pt x="463" y="607"/>
                  </a:lnTo>
                  <a:lnTo>
                    <a:pt x="474" y="708"/>
                  </a:lnTo>
                  <a:lnTo>
                    <a:pt x="474" y="990"/>
                  </a:lnTo>
                  <a:lnTo>
                    <a:pt x="491" y="990"/>
                  </a:lnTo>
                  <a:lnTo>
                    <a:pt x="491" y="1091"/>
                  </a:lnTo>
                  <a:lnTo>
                    <a:pt x="514" y="1091"/>
                  </a:lnTo>
                  <a:lnTo>
                    <a:pt x="514" y="725"/>
                  </a:lnTo>
                  <a:lnTo>
                    <a:pt x="541" y="725"/>
                  </a:lnTo>
                  <a:lnTo>
                    <a:pt x="541" y="710"/>
                  </a:lnTo>
                  <a:lnTo>
                    <a:pt x="602" y="710"/>
                  </a:lnTo>
                  <a:lnTo>
                    <a:pt x="602" y="740"/>
                  </a:lnTo>
                  <a:lnTo>
                    <a:pt x="670" y="740"/>
                  </a:lnTo>
                  <a:lnTo>
                    <a:pt x="670" y="1034"/>
                  </a:lnTo>
                  <a:lnTo>
                    <a:pt x="705" y="1061"/>
                  </a:lnTo>
                  <a:lnTo>
                    <a:pt x="705" y="731"/>
                  </a:lnTo>
                  <a:lnTo>
                    <a:pt x="741" y="731"/>
                  </a:lnTo>
                  <a:lnTo>
                    <a:pt x="838" y="715"/>
                  </a:lnTo>
                  <a:lnTo>
                    <a:pt x="838"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a:p>
          </p:txBody>
        </p:sp>
        <p:grpSp>
          <p:nvGrpSpPr>
            <p:cNvPr id="13" name="Group 12"/>
            <p:cNvGrpSpPr/>
            <p:nvPr/>
          </p:nvGrpSpPr>
          <p:grpSpPr>
            <a:xfrm>
              <a:off x="1664" y="1065840"/>
              <a:ext cx="12187161" cy="5794790"/>
              <a:chOff x="582613" y="1166812"/>
              <a:chExt cx="11007726" cy="5233988"/>
            </a:xfrm>
            <a:grpFill/>
          </p:grpSpPr>
          <p:sp>
            <p:nvSpPr>
              <p:cNvPr id="4104" name="Freeform 8"/>
              <p:cNvSpPr>
                <a:spLocks/>
              </p:cNvSpPr>
              <p:nvPr/>
            </p:nvSpPr>
            <p:spPr bwMode="auto">
              <a:xfrm>
                <a:off x="2457451" y="4756149"/>
                <a:ext cx="9132888" cy="1644650"/>
              </a:xfrm>
              <a:custGeom>
                <a:avLst/>
                <a:gdLst/>
                <a:ahLst/>
                <a:cxnLst>
                  <a:cxn ang="0">
                    <a:pos x="5351" y="245"/>
                  </a:cxn>
                  <a:cxn ang="0">
                    <a:pos x="5584" y="353"/>
                  </a:cxn>
                  <a:cxn ang="0">
                    <a:pos x="5753" y="21"/>
                  </a:cxn>
                  <a:cxn ang="0">
                    <a:pos x="0" y="609"/>
                  </a:cxn>
                  <a:cxn ang="0">
                    <a:pos x="162" y="717"/>
                  </a:cxn>
                  <a:cxn ang="0">
                    <a:pos x="452" y="723"/>
                  </a:cxn>
                  <a:cxn ang="0">
                    <a:pos x="503" y="592"/>
                  </a:cxn>
                  <a:cxn ang="0">
                    <a:pos x="686" y="592"/>
                  </a:cxn>
                  <a:cxn ang="0">
                    <a:pos x="827" y="740"/>
                  </a:cxn>
                  <a:cxn ang="0">
                    <a:pos x="867" y="639"/>
                  </a:cxn>
                  <a:cxn ang="0">
                    <a:pos x="1111" y="554"/>
                  </a:cxn>
                  <a:cxn ang="0">
                    <a:pos x="1183" y="647"/>
                  </a:cxn>
                  <a:cxn ang="0">
                    <a:pos x="1398" y="586"/>
                  </a:cxn>
                  <a:cxn ang="0">
                    <a:pos x="1488" y="670"/>
                  </a:cxn>
                  <a:cxn ang="0">
                    <a:pos x="1604" y="615"/>
                  </a:cxn>
                  <a:cxn ang="0">
                    <a:pos x="1675" y="569"/>
                  </a:cxn>
                  <a:cxn ang="0">
                    <a:pos x="1791" y="630"/>
                  </a:cxn>
                  <a:cxn ang="0">
                    <a:pos x="1922" y="709"/>
                  </a:cxn>
                  <a:cxn ang="0">
                    <a:pos x="2018" y="531"/>
                  </a:cxn>
                  <a:cxn ang="0">
                    <a:pos x="2096" y="315"/>
                  </a:cxn>
                  <a:cxn ang="0">
                    <a:pos x="2252" y="516"/>
                  </a:cxn>
                  <a:cxn ang="0">
                    <a:pos x="2309" y="469"/>
                  </a:cxn>
                  <a:cxn ang="0">
                    <a:pos x="2536" y="469"/>
                  </a:cxn>
                  <a:cxn ang="0">
                    <a:pos x="2658" y="531"/>
                  </a:cxn>
                  <a:cxn ang="0">
                    <a:pos x="2743" y="694"/>
                  </a:cxn>
                  <a:cxn ang="0">
                    <a:pos x="2783" y="414"/>
                  </a:cxn>
                  <a:cxn ang="0">
                    <a:pos x="2964" y="431"/>
                  </a:cxn>
                  <a:cxn ang="0">
                    <a:pos x="3060" y="478"/>
                  </a:cxn>
                  <a:cxn ang="0">
                    <a:pos x="3157" y="123"/>
                  </a:cxn>
                  <a:cxn ang="0">
                    <a:pos x="3195" y="93"/>
                  </a:cxn>
                  <a:cxn ang="0">
                    <a:pos x="3254" y="80"/>
                  </a:cxn>
                  <a:cxn ang="0">
                    <a:pos x="3313" y="137"/>
                  </a:cxn>
                  <a:cxn ang="0">
                    <a:pos x="3475" y="239"/>
                  </a:cxn>
                  <a:cxn ang="0">
                    <a:pos x="3591" y="408"/>
                  </a:cxn>
                  <a:cxn ang="0">
                    <a:pos x="3656" y="484"/>
                  </a:cxn>
                  <a:cxn ang="0">
                    <a:pos x="3850" y="76"/>
                  </a:cxn>
                  <a:cxn ang="0">
                    <a:pos x="4073" y="558"/>
                  </a:cxn>
                  <a:cxn ang="0">
                    <a:pos x="4193" y="408"/>
                  </a:cxn>
                  <a:cxn ang="0">
                    <a:pos x="4433" y="408"/>
                  </a:cxn>
                  <a:cxn ang="0">
                    <a:pos x="4523" y="269"/>
                  </a:cxn>
                  <a:cxn ang="0">
                    <a:pos x="4917" y="222"/>
                  </a:cxn>
                  <a:cxn ang="0">
                    <a:pos x="4989" y="307"/>
                  </a:cxn>
                </a:cxnLst>
                <a:rect l="0" t="0" r="r" b="b"/>
                <a:pathLst>
                  <a:path w="5753" h="1036">
                    <a:moveTo>
                      <a:pt x="5047" y="0"/>
                    </a:moveTo>
                    <a:lnTo>
                      <a:pt x="5351" y="0"/>
                    </a:lnTo>
                    <a:lnTo>
                      <a:pt x="5351" y="245"/>
                    </a:lnTo>
                    <a:lnTo>
                      <a:pt x="5435" y="245"/>
                    </a:lnTo>
                    <a:lnTo>
                      <a:pt x="5435" y="353"/>
                    </a:lnTo>
                    <a:lnTo>
                      <a:pt x="5584" y="353"/>
                    </a:lnTo>
                    <a:lnTo>
                      <a:pt x="5584" y="61"/>
                    </a:lnTo>
                    <a:lnTo>
                      <a:pt x="5650" y="21"/>
                    </a:lnTo>
                    <a:lnTo>
                      <a:pt x="5753" y="21"/>
                    </a:lnTo>
                    <a:lnTo>
                      <a:pt x="5753" y="1036"/>
                    </a:lnTo>
                    <a:lnTo>
                      <a:pt x="0" y="1036"/>
                    </a:lnTo>
                    <a:lnTo>
                      <a:pt x="0" y="609"/>
                    </a:lnTo>
                    <a:lnTo>
                      <a:pt x="84" y="609"/>
                    </a:lnTo>
                    <a:lnTo>
                      <a:pt x="84" y="717"/>
                    </a:lnTo>
                    <a:lnTo>
                      <a:pt x="162" y="717"/>
                    </a:lnTo>
                    <a:lnTo>
                      <a:pt x="206" y="662"/>
                    </a:lnTo>
                    <a:lnTo>
                      <a:pt x="246" y="723"/>
                    </a:lnTo>
                    <a:lnTo>
                      <a:pt x="452" y="723"/>
                    </a:lnTo>
                    <a:lnTo>
                      <a:pt x="452" y="677"/>
                    </a:lnTo>
                    <a:lnTo>
                      <a:pt x="503" y="677"/>
                    </a:lnTo>
                    <a:lnTo>
                      <a:pt x="503" y="592"/>
                    </a:lnTo>
                    <a:lnTo>
                      <a:pt x="627" y="592"/>
                    </a:lnTo>
                    <a:lnTo>
                      <a:pt x="627" y="694"/>
                    </a:lnTo>
                    <a:lnTo>
                      <a:pt x="686" y="592"/>
                    </a:lnTo>
                    <a:lnTo>
                      <a:pt x="730" y="670"/>
                    </a:lnTo>
                    <a:lnTo>
                      <a:pt x="730" y="740"/>
                    </a:lnTo>
                    <a:lnTo>
                      <a:pt x="827" y="740"/>
                    </a:lnTo>
                    <a:lnTo>
                      <a:pt x="827" y="685"/>
                    </a:lnTo>
                    <a:lnTo>
                      <a:pt x="867" y="685"/>
                    </a:lnTo>
                    <a:lnTo>
                      <a:pt x="867" y="639"/>
                    </a:lnTo>
                    <a:lnTo>
                      <a:pt x="958" y="639"/>
                    </a:lnTo>
                    <a:lnTo>
                      <a:pt x="958" y="554"/>
                    </a:lnTo>
                    <a:lnTo>
                      <a:pt x="1111" y="554"/>
                    </a:lnTo>
                    <a:lnTo>
                      <a:pt x="1111" y="740"/>
                    </a:lnTo>
                    <a:lnTo>
                      <a:pt x="1183" y="740"/>
                    </a:lnTo>
                    <a:lnTo>
                      <a:pt x="1183" y="647"/>
                    </a:lnTo>
                    <a:lnTo>
                      <a:pt x="1212" y="611"/>
                    </a:lnTo>
                    <a:lnTo>
                      <a:pt x="1235" y="586"/>
                    </a:lnTo>
                    <a:lnTo>
                      <a:pt x="1398" y="586"/>
                    </a:lnTo>
                    <a:lnTo>
                      <a:pt x="1398" y="630"/>
                    </a:lnTo>
                    <a:lnTo>
                      <a:pt x="1488" y="630"/>
                    </a:lnTo>
                    <a:lnTo>
                      <a:pt x="1488" y="670"/>
                    </a:lnTo>
                    <a:lnTo>
                      <a:pt x="1539" y="670"/>
                    </a:lnTo>
                    <a:lnTo>
                      <a:pt x="1539" y="615"/>
                    </a:lnTo>
                    <a:lnTo>
                      <a:pt x="1604" y="615"/>
                    </a:lnTo>
                    <a:lnTo>
                      <a:pt x="1604" y="670"/>
                    </a:lnTo>
                    <a:lnTo>
                      <a:pt x="1675" y="670"/>
                    </a:lnTo>
                    <a:lnTo>
                      <a:pt x="1675" y="569"/>
                    </a:lnTo>
                    <a:lnTo>
                      <a:pt x="1720" y="531"/>
                    </a:lnTo>
                    <a:lnTo>
                      <a:pt x="1791" y="531"/>
                    </a:lnTo>
                    <a:lnTo>
                      <a:pt x="1791" y="630"/>
                    </a:lnTo>
                    <a:lnTo>
                      <a:pt x="1850" y="630"/>
                    </a:lnTo>
                    <a:lnTo>
                      <a:pt x="1850" y="709"/>
                    </a:lnTo>
                    <a:lnTo>
                      <a:pt x="1922" y="709"/>
                    </a:lnTo>
                    <a:lnTo>
                      <a:pt x="1922" y="647"/>
                    </a:lnTo>
                    <a:lnTo>
                      <a:pt x="2012" y="647"/>
                    </a:lnTo>
                    <a:lnTo>
                      <a:pt x="2018" y="531"/>
                    </a:lnTo>
                    <a:lnTo>
                      <a:pt x="2063" y="654"/>
                    </a:lnTo>
                    <a:lnTo>
                      <a:pt x="2063" y="400"/>
                    </a:lnTo>
                    <a:lnTo>
                      <a:pt x="2096" y="315"/>
                    </a:lnTo>
                    <a:lnTo>
                      <a:pt x="2153" y="391"/>
                    </a:lnTo>
                    <a:lnTo>
                      <a:pt x="2153" y="516"/>
                    </a:lnTo>
                    <a:lnTo>
                      <a:pt x="2252" y="516"/>
                    </a:lnTo>
                    <a:lnTo>
                      <a:pt x="2252" y="554"/>
                    </a:lnTo>
                    <a:lnTo>
                      <a:pt x="2309" y="554"/>
                    </a:lnTo>
                    <a:lnTo>
                      <a:pt x="2309" y="469"/>
                    </a:lnTo>
                    <a:lnTo>
                      <a:pt x="2328" y="400"/>
                    </a:lnTo>
                    <a:lnTo>
                      <a:pt x="2490" y="400"/>
                    </a:lnTo>
                    <a:lnTo>
                      <a:pt x="2536" y="469"/>
                    </a:lnTo>
                    <a:lnTo>
                      <a:pt x="2536" y="569"/>
                    </a:lnTo>
                    <a:lnTo>
                      <a:pt x="2581" y="531"/>
                    </a:lnTo>
                    <a:lnTo>
                      <a:pt x="2658" y="531"/>
                    </a:lnTo>
                    <a:lnTo>
                      <a:pt x="2692" y="569"/>
                    </a:lnTo>
                    <a:lnTo>
                      <a:pt x="2692" y="694"/>
                    </a:lnTo>
                    <a:lnTo>
                      <a:pt x="2743" y="694"/>
                    </a:lnTo>
                    <a:lnTo>
                      <a:pt x="2743" y="592"/>
                    </a:lnTo>
                    <a:lnTo>
                      <a:pt x="2783" y="592"/>
                    </a:lnTo>
                    <a:lnTo>
                      <a:pt x="2783" y="414"/>
                    </a:lnTo>
                    <a:lnTo>
                      <a:pt x="2808" y="353"/>
                    </a:lnTo>
                    <a:lnTo>
                      <a:pt x="2924" y="353"/>
                    </a:lnTo>
                    <a:lnTo>
                      <a:pt x="2964" y="431"/>
                    </a:lnTo>
                    <a:lnTo>
                      <a:pt x="2964" y="586"/>
                    </a:lnTo>
                    <a:lnTo>
                      <a:pt x="3060" y="586"/>
                    </a:lnTo>
                    <a:lnTo>
                      <a:pt x="3060" y="478"/>
                    </a:lnTo>
                    <a:lnTo>
                      <a:pt x="3126" y="478"/>
                    </a:lnTo>
                    <a:lnTo>
                      <a:pt x="3126" y="199"/>
                    </a:lnTo>
                    <a:lnTo>
                      <a:pt x="3157" y="123"/>
                    </a:lnTo>
                    <a:lnTo>
                      <a:pt x="3168" y="112"/>
                    </a:lnTo>
                    <a:lnTo>
                      <a:pt x="3180" y="104"/>
                    </a:lnTo>
                    <a:lnTo>
                      <a:pt x="3195" y="93"/>
                    </a:lnTo>
                    <a:lnTo>
                      <a:pt x="3214" y="84"/>
                    </a:lnTo>
                    <a:lnTo>
                      <a:pt x="3233" y="78"/>
                    </a:lnTo>
                    <a:lnTo>
                      <a:pt x="3254" y="80"/>
                    </a:lnTo>
                    <a:lnTo>
                      <a:pt x="3275" y="89"/>
                    </a:lnTo>
                    <a:lnTo>
                      <a:pt x="3294" y="108"/>
                    </a:lnTo>
                    <a:lnTo>
                      <a:pt x="3313" y="137"/>
                    </a:lnTo>
                    <a:lnTo>
                      <a:pt x="3338" y="169"/>
                    </a:lnTo>
                    <a:lnTo>
                      <a:pt x="3475" y="169"/>
                    </a:lnTo>
                    <a:lnTo>
                      <a:pt x="3475" y="239"/>
                    </a:lnTo>
                    <a:lnTo>
                      <a:pt x="3526" y="239"/>
                    </a:lnTo>
                    <a:lnTo>
                      <a:pt x="3526" y="408"/>
                    </a:lnTo>
                    <a:lnTo>
                      <a:pt x="3591" y="408"/>
                    </a:lnTo>
                    <a:lnTo>
                      <a:pt x="3591" y="330"/>
                    </a:lnTo>
                    <a:lnTo>
                      <a:pt x="3656" y="330"/>
                    </a:lnTo>
                    <a:lnTo>
                      <a:pt x="3656" y="484"/>
                    </a:lnTo>
                    <a:lnTo>
                      <a:pt x="3747" y="484"/>
                    </a:lnTo>
                    <a:lnTo>
                      <a:pt x="3747" y="108"/>
                    </a:lnTo>
                    <a:lnTo>
                      <a:pt x="3850" y="76"/>
                    </a:lnTo>
                    <a:lnTo>
                      <a:pt x="4037" y="91"/>
                    </a:lnTo>
                    <a:lnTo>
                      <a:pt x="4037" y="516"/>
                    </a:lnTo>
                    <a:lnTo>
                      <a:pt x="4073" y="558"/>
                    </a:lnTo>
                    <a:lnTo>
                      <a:pt x="4073" y="677"/>
                    </a:lnTo>
                    <a:lnTo>
                      <a:pt x="4193" y="677"/>
                    </a:lnTo>
                    <a:lnTo>
                      <a:pt x="4193" y="408"/>
                    </a:lnTo>
                    <a:lnTo>
                      <a:pt x="4336" y="408"/>
                    </a:lnTo>
                    <a:lnTo>
                      <a:pt x="4374" y="315"/>
                    </a:lnTo>
                    <a:lnTo>
                      <a:pt x="4433" y="408"/>
                    </a:lnTo>
                    <a:lnTo>
                      <a:pt x="4433" y="478"/>
                    </a:lnTo>
                    <a:lnTo>
                      <a:pt x="4523" y="478"/>
                    </a:lnTo>
                    <a:lnTo>
                      <a:pt x="4523" y="269"/>
                    </a:lnTo>
                    <a:lnTo>
                      <a:pt x="4826" y="269"/>
                    </a:lnTo>
                    <a:lnTo>
                      <a:pt x="4826" y="222"/>
                    </a:lnTo>
                    <a:lnTo>
                      <a:pt x="4917" y="222"/>
                    </a:lnTo>
                    <a:lnTo>
                      <a:pt x="4911" y="129"/>
                    </a:lnTo>
                    <a:lnTo>
                      <a:pt x="4989" y="129"/>
                    </a:lnTo>
                    <a:lnTo>
                      <a:pt x="4989" y="307"/>
                    </a:lnTo>
                    <a:lnTo>
                      <a:pt x="5047" y="307"/>
                    </a:lnTo>
                    <a:lnTo>
                      <a:pt x="5047"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a:p>
            </p:txBody>
          </p:sp>
          <p:sp>
            <p:nvSpPr>
              <p:cNvPr id="4105" name="Freeform 9"/>
              <p:cNvSpPr>
                <a:spLocks noEditPoints="1"/>
              </p:cNvSpPr>
              <p:nvPr/>
            </p:nvSpPr>
            <p:spPr bwMode="auto">
              <a:xfrm>
                <a:off x="582613" y="1166812"/>
                <a:ext cx="2255838" cy="5233988"/>
              </a:xfrm>
              <a:custGeom>
                <a:avLst/>
                <a:gdLst/>
                <a:ahLst/>
                <a:cxnLst>
                  <a:cxn ang="0">
                    <a:pos x="501" y="1049"/>
                  </a:cxn>
                  <a:cxn ang="0">
                    <a:pos x="549" y="1053"/>
                  </a:cxn>
                  <a:cxn ang="0">
                    <a:pos x="524" y="1013"/>
                  </a:cxn>
                  <a:cxn ang="0">
                    <a:pos x="520" y="983"/>
                  </a:cxn>
                  <a:cxn ang="0">
                    <a:pos x="459" y="939"/>
                  </a:cxn>
                  <a:cxn ang="0">
                    <a:pos x="440" y="894"/>
                  </a:cxn>
                  <a:cxn ang="0">
                    <a:pos x="312" y="21"/>
                  </a:cxn>
                  <a:cxn ang="0">
                    <a:pos x="335" y="52"/>
                  </a:cxn>
                  <a:cxn ang="0">
                    <a:pos x="341" y="88"/>
                  </a:cxn>
                  <a:cxn ang="0">
                    <a:pos x="394" y="224"/>
                  </a:cxn>
                  <a:cxn ang="0">
                    <a:pos x="345" y="281"/>
                  </a:cxn>
                  <a:cxn ang="0">
                    <a:pos x="354" y="389"/>
                  </a:cxn>
                  <a:cxn ang="0">
                    <a:pos x="364" y="605"/>
                  </a:cxn>
                  <a:cxn ang="0">
                    <a:pos x="404" y="822"/>
                  </a:cxn>
                  <a:cxn ang="0">
                    <a:pos x="558" y="814"/>
                  </a:cxn>
                  <a:cxn ang="0">
                    <a:pos x="638" y="761"/>
                  </a:cxn>
                  <a:cxn ang="0">
                    <a:pos x="722" y="765"/>
                  </a:cxn>
                  <a:cxn ang="0">
                    <a:pos x="796" y="810"/>
                  </a:cxn>
                  <a:cxn ang="0">
                    <a:pos x="831" y="888"/>
                  </a:cxn>
                  <a:cxn ang="0">
                    <a:pos x="836" y="990"/>
                  </a:cxn>
                  <a:cxn ang="0">
                    <a:pos x="831" y="1045"/>
                  </a:cxn>
                  <a:cxn ang="0">
                    <a:pos x="840" y="1142"/>
                  </a:cxn>
                  <a:cxn ang="0">
                    <a:pos x="865" y="1218"/>
                  </a:cxn>
                  <a:cxn ang="0">
                    <a:pos x="1012" y="1389"/>
                  </a:cxn>
                  <a:cxn ang="0">
                    <a:pos x="1116" y="1550"/>
                  </a:cxn>
                  <a:cxn ang="0">
                    <a:pos x="1381" y="1527"/>
                  </a:cxn>
                  <a:cxn ang="0">
                    <a:pos x="1299" y="1783"/>
                  </a:cxn>
                  <a:cxn ang="0">
                    <a:pos x="1242" y="1825"/>
                  </a:cxn>
                  <a:cxn ang="0">
                    <a:pos x="1231" y="1948"/>
                  </a:cxn>
                  <a:cxn ang="0">
                    <a:pos x="1175" y="2064"/>
                  </a:cxn>
                  <a:cxn ang="0">
                    <a:pos x="1158" y="2111"/>
                  </a:cxn>
                  <a:cxn ang="0">
                    <a:pos x="1177" y="2348"/>
                  </a:cxn>
                  <a:cxn ang="0">
                    <a:pos x="1141" y="2546"/>
                  </a:cxn>
                  <a:cxn ang="0">
                    <a:pos x="1137" y="2908"/>
                  </a:cxn>
                  <a:cxn ang="0">
                    <a:pos x="1208" y="3101"/>
                  </a:cxn>
                  <a:cxn ang="0">
                    <a:pos x="42" y="3039"/>
                  </a:cxn>
                  <a:cxn ang="0">
                    <a:pos x="293" y="2898"/>
                  </a:cxn>
                  <a:cxn ang="0">
                    <a:pos x="274" y="2716"/>
                  </a:cxn>
                  <a:cxn ang="0">
                    <a:pos x="293" y="2455"/>
                  </a:cxn>
                  <a:cxn ang="0">
                    <a:pos x="312" y="2293"/>
                  </a:cxn>
                  <a:cxn ang="0">
                    <a:pos x="297" y="2128"/>
                  </a:cxn>
                  <a:cxn ang="0">
                    <a:pos x="267" y="2003"/>
                  </a:cxn>
                  <a:cxn ang="0">
                    <a:pos x="288" y="1859"/>
                  </a:cxn>
                  <a:cxn ang="0">
                    <a:pos x="253" y="1732"/>
                  </a:cxn>
                  <a:cxn ang="0">
                    <a:pos x="288" y="1518"/>
                  </a:cxn>
                  <a:cxn ang="0">
                    <a:pos x="276" y="1432"/>
                  </a:cxn>
                  <a:cxn ang="0">
                    <a:pos x="284" y="1326"/>
                  </a:cxn>
                  <a:cxn ang="0">
                    <a:pos x="253" y="1210"/>
                  </a:cxn>
                  <a:cxn ang="0">
                    <a:pos x="210" y="1140"/>
                  </a:cxn>
                  <a:cxn ang="0">
                    <a:pos x="200" y="1038"/>
                  </a:cxn>
                  <a:cxn ang="0">
                    <a:pos x="272" y="911"/>
                  </a:cxn>
                  <a:cxn ang="0">
                    <a:pos x="265" y="833"/>
                  </a:cxn>
                  <a:cxn ang="0">
                    <a:pos x="232" y="655"/>
                  </a:cxn>
                  <a:cxn ang="0">
                    <a:pos x="223" y="440"/>
                  </a:cxn>
                  <a:cxn ang="0">
                    <a:pos x="196" y="336"/>
                  </a:cxn>
                  <a:cxn ang="0">
                    <a:pos x="147" y="228"/>
                  </a:cxn>
                  <a:cxn ang="0">
                    <a:pos x="152" y="141"/>
                  </a:cxn>
                  <a:cxn ang="0">
                    <a:pos x="217" y="74"/>
                  </a:cxn>
                  <a:cxn ang="0">
                    <a:pos x="227" y="31"/>
                  </a:cxn>
                  <a:cxn ang="0">
                    <a:pos x="318" y="0"/>
                  </a:cxn>
                </a:cxnLst>
                <a:rect l="0" t="0" r="r" b="b"/>
                <a:pathLst>
                  <a:path w="1421" h="3297">
                    <a:moveTo>
                      <a:pt x="469" y="983"/>
                    </a:moveTo>
                    <a:lnTo>
                      <a:pt x="471" y="1006"/>
                    </a:lnTo>
                    <a:lnTo>
                      <a:pt x="474" y="1021"/>
                    </a:lnTo>
                    <a:lnTo>
                      <a:pt x="474" y="1032"/>
                    </a:lnTo>
                    <a:lnTo>
                      <a:pt x="490" y="1040"/>
                    </a:lnTo>
                    <a:lnTo>
                      <a:pt x="501" y="1049"/>
                    </a:lnTo>
                    <a:lnTo>
                      <a:pt x="511" y="1059"/>
                    </a:lnTo>
                    <a:lnTo>
                      <a:pt x="518" y="1068"/>
                    </a:lnTo>
                    <a:lnTo>
                      <a:pt x="520" y="1070"/>
                    </a:lnTo>
                    <a:lnTo>
                      <a:pt x="558" y="1068"/>
                    </a:lnTo>
                    <a:lnTo>
                      <a:pt x="554" y="1059"/>
                    </a:lnTo>
                    <a:lnTo>
                      <a:pt x="549" y="1053"/>
                    </a:lnTo>
                    <a:lnTo>
                      <a:pt x="547" y="1047"/>
                    </a:lnTo>
                    <a:lnTo>
                      <a:pt x="545" y="1042"/>
                    </a:lnTo>
                    <a:lnTo>
                      <a:pt x="543" y="1040"/>
                    </a:lnTo>
                    <a:lnTo>
                      <a:pt x="543" y="1038"/>
                    </a:lnTo>
                    <a:lnTo>
                      <a:pt x="528" y="1034"/>
                    </a:lnTo>
                    <a:lnTo>
                      <a:pt x="524" y="1013"/>
                    </a:lnTo>
                    <a:lnTo>
                      <a:pt x="535" y="1013"/>
                    </a:lnTo>
                    <a:lnTo>
                      <a:pt x="528" y="1002"/>
                    </a:lnTo>
                    <a:lnTo>
                      <a:pt x="524" y="996"/>
                    </a:lnTo>
                    <a:lnTo>
                      <a:pt x="522" y="990"/>
                    </a:lnTo>
                    <a:lnTo>
                      <a:pt x="520" y="985"/>
                    </a:lnTo>
                    <a:lnTo>
                      <a:pt x="520" y="983"/>
                    </a:lnTo>
                    <a:lnTo>
                      <a:pt x="469" y="983"/>
                    </a:lnTo>
                    <a:close/>
                    <a:moveTo>
                      <a:pt x="440" y="894"/>
                    </a:moveTo>
                    <a:lnTo>
                      <a:pt x="442" y="899"/>
                    </a:lnTo>
                    <a:lnTo>
                      <a:pt x="448" y="909"/>
                    </a:lnTo>
                    <a:lnTo>
                      <a:pt x="453" y="924"/>
                    </a:lnTo>
                    <a:lnTo>
                      <a:pt x="459" y="939"/>
                    </a:lnTo>
                    <a:lnTo>
                      <a:pt x="461" y="951"/>
                    </a:lnTo>
                    <a:lnTo>
                      <a:pt x="522" y="949"/>
                    </a:lnTo>
                    <a:lnTo>
                      <a:pt x="520" y="947"/>
                    </a:lnTo>
                    <a:lnTo>
                      <a:pt x="520" y="926"/>
                    </a:lnTo>
                    <a:lnTo>
                      <a:pt x="524" y="903"/>
                    </a:lnTo>
                    <a:lnTo>
                      <a:pt x="440" y="894"/>
                    </a:lnTo>
                    <a:close/>
                    <a:moveTo>
                      <a:pt x="318" y="0"/>
                    </a:moveTo>
                    <a:lnTo>
                      <a:pt x="320" y="0"/>
                    </a:lnTo>
                    <a:lnTo>
                      <a:pt x="320" y="4"/>
                    </a:lnTo>
                    <a:lnTo>
                      <a:pt x="318" y="6"/>
                    </a:lnTo>
                    <a:lnTo>
                      <a:pt x="314" y="14"/>
                    </a:lnTo>
                    <a:lnTo>
                      <a:pt x="312" y="21"/>
                    </a:lnTo>
                    <a:lnTo>
                      <a:pt x="309" y="25"/>
                    </a:lnTo>
                    <a:lnTo>
                      <a:pt x="307" y="27"/>
                    </a:lnTo>
                    <a:lnTo>
                      <a:pt x="305" y="31"/>
                    </a:lnTo>
                    <a:lnTo>
                      <a:pt x="337" y="23"/>
                    </a:lnTo>
                    <a:lnTo>
                      <a:pt x="328" y="42"/>
                    </a:lnTo>
                    <a:lnTo>
                      <a:pt x="335" y="52"/>
                    </a:lnTo>
                    <a:lnTo>
                      <a:pt x="349" y="50"/>
                    </a:lnTo>
                    <a:lnTo>
                      <a:pt x="341" y="67"/>
                    </a:lnTo>
                    <a:lnTo>
                      <a:pt x="343" y="74"/>
                    </a:lnTo>
                    <a:lnTo>
                      <a:pt x="343" y="80"/>
                    </a:lnTo>
                    <a:lnTo>
                      <a:pt x="341" y="86"/>
                    </a:lnTo>
                    <a:lnTo>
                      <a:pt x="341" y="88"/>
                    </a:lnTo>
                    <a:lnTo>
                      <a:pt x="337" y="93"/>
                    </a:lnTo>
                    <a:lnTo>
                      <a:pt x="366" y="124"/>
                    </a:lnTo>
                    <a:lnTo>
                      <a:pt x="385" y="154"/>
                    </a:lnTo>
                    <a:lnTo>
                      <a:pt x="396" y="181"/>
                    </a:lnTo>
                    <a:lnTo>
                      <a:pt x="398" y="205"/>
                    </a:lnTo>
                    <a:lnTo>
                      <a:pt x="394" y="224"/>
                    </a:lnTo>
                    <a:lnTo>
                      <a:pt x="387" y="241"/>
                    </a:lnTo>
                    <a:lnTo>
                      <a:pt x="377" y="256"/>
                    </a:lnTo>
                    <a:lnTo>
                      <a:pt x="364" y="266"/>
                    </a:lnTo>
                    <a:lnTo>
                      <a:pt x="356" y="275"/>
                    </a:lnTo>
                    <a:lnTo>
                      <a:pt x="347" y="279"/>
                    </a:lnTo>
                    <a:lnTo>
                      <a:pt x="345" y="281"/>
                    </a:lnTo>
                    <a:lnTo>
                      <a:pt x="335" y="294"/>
                    </a:lnTo>
                    <a:lnTo>
                      <a:pt x="333" y="304"/>
                    </a:lnTo>
                    <a:lnTo>
                      <a:pt x="333" y="313"/>
                    </a:lnTo>
                    <a:lnTo>
                      <a:pt x="335" y="317"/>
                    </a:lnTo>
                    <a:lnTo>
                      <a:pt x="347" y="353"/>
                    </a:lnTo>
                    <a:lnTo>
                      <a:pt x="354" y="389"/>
                    </a:lnTo>
                    <a:lnTo>
                      <a:pt x="351" y="427"/>
                    </a:lnTo>
                    <a:lnTo>
                      <a:pt x="347" y="461"/>
                    </a:lnTo>
                    <a:lnTo>
                      <a:pt x="347" y="492"/>
                    </a:lnTo>
                    <a:lnTo>
                      <a:pt x="349" y="526"/>
                    </a:lnTo>
                    <a:lnTo>
                      <a:pt x="356" y="575"/>
                    </a:lnTo>
                    <a:lnTo>
                      <a:pt x="364" y="605"/>
                    </a:lnTo>
                    <a:lnTo>
                      <a:pt x="373" y="638"/>
                    </a:lnTo>
                    <a:lnTo>
                      <a:pt x="381" y="679"/>
                    </a:lnTo>
                    <a:lnTo>
                      <a:pt x="387" y="719"/>
                    </a:lnTo>
                    <a:lnTo>
                      <a:pt x="396" y="759"/>
                    </a:lnTo>
                    <a:lnTo>
                      <a:pt x="400" y="793"/>
                    </a:lnTo>
                    <a:lnTo>
                      <a:pt x="404" y="822"/>
                    </a:lnTo>
                    <a:lnTo>
                      <a:pt x="408" y="841"/>
                    </a:lnTo>
                    <a:lnTo>
                      <a:pt x="408" y="848"/>
                    </a:lnTo>
                    <a:lnTo>
                      <a:pt x="539" y="848"/>
                    </a:lnTo>
                    <a:lnTo>
                      <a:pt x="541" y="839"/>
                    </a:lnTo>
                    <a:lnTo>
                      <a:pt x="547" y="827"/>
                    </a:lnTo>
                    <a:lnTo>
                      <a:pt x="558" y="814"/>
                    </a:lnTo>
                    <a:lnTo>
                      <a:pt x="564" y="806"/>
                    </a:lnTo>
                    <a:lnTo>
                      <a:pt x="568" y="801"/>
                    </a:lnTo>
                    <a:lnTo>
                      <a:pt x="448" y="641"/>
                    </a:lnTo>
                    <a:lnTo>
                      <a:pt x="604" y="782"/>
                    </a:lnTo>
                    <a:lnTo>
                      <a:pt x="621" y="770"/>
                    </a:lnTo>
                    <a:lnTo>
                      <a:pt x="638" y="761"/>
                    </a:lnTo>
                    <a:lnTo>
                      <a:pt x="653" y="757"/>
                    </a:lnTo>
                    <a:lnTo>
                      <a:pt x="659" y="755"/>
                    </a:lnTo>
                    <a:lnTo>
                      <a:pt x="669" y="556"/>
                    </a:lnTo>
                    <a:lnTo>
                      <a:pt x="699" y="759"/>
                    </a:lnTo>
                    <a:lnTo>
                      <a:pt x="709" y="761"/>
                    </a:lnTo>
                    <a:lnTo>
                      <a:pt x="722" y="765"/>
                    </a:lnTo>
                    <a:lnTo>
                      <a:pt x="737" y="770"/>
                    </a:lnTo>
                    <a:lnTo>
                      <a:pt x="747" y="774"/>
                    </a:lnTo>
                    <a:lnTo>
                      <a:pt x="751" y="776"/>
                    </a:lnTo>
                    <a:lnTo>
                      <a:pt x="890" y="634"/>
                    </a:lnTo>
                    <a:lnTo>
                      <a:pt x="785" y="797"/>
                    </a:lnTo>
                    <a:lnTo>
                      <a:pt x="796" y="810"/>
                    </a:lnTo>
                    <a:lnTo>
                      <a:pt x="806" y="825"/>
                    </a:lnTo>
                    <a:lnTo>
                      <a:pt x="812" y="835"/>
                    </a:lnTo>
                    <a:lnTo>
                      <a:pt x="815" y="839"/>
                    </a:lnTo>
                    <a:lnTo>
                      <a:pt x="998" y="784"/>
                    </a:lnTo>
                    <a:lnTo>
                      <a:pt x="827" y="873"/>
                    </a:lnTo>
                    <a:lnTo>
                      <a:pt x="831" y="888"/>
                    </a:lnTo>
                    <a:lnTo>
                      <a:pt x="834" y="903"/>
                    </a:lnTo>
                    <a:lnTo>
                      <a:pt x="836" y="916"/>
                    </a:lnTo>
                    <a:lnTo>
                      <a:pt x="836" y="920"/>
                    </a:lnTo>
                    <a:lnTo>
                      <a:pt x="1029" y="937"/>
                    </a:lnTo>
                    <a:lnTo>
                      <a:pt x="836" y="951"/>
                    </a:lnTo>
                    <a:lnTo>
                      <a:pt x="836" y="990"/>
                    </a:lnTo>
                    <a:lnTo>
                      <a:pt x="840" y="992"/>
                    </a:lnTo>
                    <a:lnTo>
                      <a:pt x="842" y="1000"/>
                    </a:lnTo>
                    <a:lnTo>
                      <a:pt x="827" y="1006"/>
                    </a:lnTo>
                    <a:lnTo>
                      <a:pt x="827" y="1021"/>
                    </a:lnTo>
                    <a:lnTo>
                      <a:pt x="829" y="1034"/>
                    </a:lnTo>
                    <a:lnTo>
                      <a:pt x="831" y="1045"/>
                    </a:lnTo>
                    <a:lnTo>
                      <a:pt x="834" y="1049"/>
                    </a:lnTo>
                    <a:lnTo>
                      <a:pt x="840" y="1068"/>
                    </a:lnTo>
                    <a:lnTo>
                      <a:pt x="846" y="1089"/>
                    </a:lnTo>
                    <a:lnTo>
                      <a:pt x="846" y="1108"/>
                    </a:lnTo>
                    <a:lnTo>
                      <a:pt x="844" y="1116"/>
                    </a:lnTo>
                    <a:lnTo>
                      <a:pt x="840" y="1142"/>
                    </a:lnTo>
                    <a:lnTo>
                      <a:pt x="836" y="1148"/>
                    </a:lnTo>
                    <a:lnTo>
                      <a:pt x="842" y="1155"/>
                    </a:lnTo>
                    <a:lnTo>
                      <a:pt x="846" y="1165"/>
                    </a:lnTo>
                    <a:lnTo>
                      <a:pt x="850" y="1182"/>
                    </a:lnTo>
                    <a:lnTo>
                      <a:pt x="859" y="1212"/>
                    </a:lnTo>
                    <a:lnTo>
                      <a:pt x="865" y="1218"/>
                    </a:lnTo>
                    <a:lnTo>
                      <a:pt x="907" y="1239"/>
                    </a:lnTo>
                    <a:lnTo>
                      <a:pt x="941" y="1267"/>
                    </a:lnTo>
                    <a:lnTo>
                      <a:pt x="968" y="1296"/>
                    </a:lnTo>
                    <a:lnTo>
                      <a:pt x="987" y="1328"/>
                    </a:lnTo>
                    <a:lnTo>
                      <a:pt x="1002" y="1360"/>
                    </a:lnTo>
                    <a:lnTo>
                      <a:pt x="1012" y="1389"/>
                    </a:lnTo>
                    <a:lnTo>
                      <a:pt x="1017" y="1417"/>
                    </a:lnTo>
                    <a:lnTo>
                      <a:pt x="1021" y="1438"/>
                    </a:lnTo>
                    <a:lnTo>
                      <a:pt x="1021" y="1457"/>
                    </a:lnTo>
                    <a:lnTo>
                      <a:pt x="1080" y="1544"/>
                    </a:lnTo>
                    <a:lnTo>
                      <a:pt x="1101" y="1546"/>
                    </a:lnTo>
                    <a:lnTo>
                      <a:pt x="1116" y="1550"/>
                    </a:lnTo>
                    <a:lnTo>
                      <a:pt x="1126" y="1554"/>
                    </a:lnTo>
                    <a:lnTo>
                      <a:pt x="1130" y="1556"/>
                    </a:lnTo>
                    <a:lnTo>
                      <a:pt x="1227" y="1430"/>
                    </a:lnTo>
                    <a:lnTo>
                      <a:pt x="1398" y="1425"/>
                    </a:lnTo>
                    <a:lnTo>
                      <a:pt x="1421" y="1453"/>
                    </a:lnTo>
                    <a:lnTo>
                      <a:pt x="1381" y="1527"/>
                    </a:lnTo>
                    <a:lnTo>
                      <a:pt x="1398" y="1567"/>
                    </a:lnTo>
                    <a:lnTo>
                      <a:pt x="1377" y="1635"/>
                    </a:lnTo>
                    <a:lnTo>
                      <a:pt x="1356" y="1688"/>
                    </a:lnTo>
                    <a:lnTo>
                      <a:pt x="1337" y="1730"/>
                    </a:lnTo>
                    <a:lnTo>
                      <a:pt x="1318" y="1762"/>
                    </a:lnTo>
                    <a:lnTo>
                      <a:pt x="1299" y="1783"/>
                    </a:lnTo>
                    <a:lnTo>
                      <a:pt x="1282" y="1800"/>
                    </a:lnTo>
                    <a:lnTo>
                      <a:pt x="1267" y="1808"/>
                    </a:lnTo>
                    <a:lnTo>
                      <a:pt x="1257" y="1812"/>
                    </a:lnTo>
                    <a:lnTo>
                      <a:pt x="1248" y="1815"/>
                    </a:lnTo>
                    <a:lnTo>
                      <a:pt x="1240" y="1815"/>
                    </a:lnTo>
                    <a:lnTo>
                      <a:pt x="1242" y="1825"/>
                    </a:lnTo>
                    <a:lnTo>
                      <a:pt x="1242" y="1844"/>
                    </a:lnTo>
                    <a:lnTo>
                      <a:pt x="1240" y="1865"/>
                    </a:lnTo>
                    <a:lnTo>
                      <a:pt x="1238" y="1891"/>
                    </a:lnTo>
                    <a:lnTo>
                      <a:pt x="1236" y="1914"/>
                    </a:lnTo>
                    <a:lnTo>
                      <a:pt x="1233" y="1935"/>
                    </a:lnTo>
                    <a:lnTo>
                      <a:pt x="1231" y="1948"/>
                    </a:lnTo>
                    <a:lnTo>
                      <a:pt x="1231" y="1954"/>
                    </a:lnTo>
                    <a:lnTo>
                      <a:pt x="1223" y="1994"/>
                    </a:lnTo>
                    <a:lnTo>
                      <a:pt x="1212" y="2024"/>
                    </a:lnTo>
                    <a:lnTo>
                      <a:pt x="1200" y="2045"/>
                    </a:lnTo>
                    <a:lnTo>
                      <a:pt x="1187" y="2058"/>
                    </a:lnTo>
                    <a:lnTo>
                      <a:pt x="1175" y="2064"/>
                    </a:lnTo>
                    <a:lnTo>
                      <a:pt x="1164" y="2068"/>
                    </a:lnTo>
                    <a:lnTo>
                      <a:pt x="1156" y="2068"/>
                    </a:lnTo>
                    <a:lnTo>
                      <a:pt x="1149" y="2066"/>
                    </a:lnTo>
                    <a:lnTo>
                      <a:pt x="1147" y="2066"/>
                    </a:lnTo>
                    <a:lnTo>
                      <a:pt x="1151" y="2083"/>
                    </a:lnTo>
                    <a:lnTo>
                      <a:pt x="1158" y="2111"/>
                    </a:lnTo>
                    <a:lnTo>
                      <a:pt x="1162" y="2145"/>
                    </a:lnTo>
                    <a:lnTo>
                      <a:pt x="1164" y="2185"/>
                    </a:lnTo>
                    <a:lnTo>
                      <a:pt x="1168" y="2227"/>
                    </a:lnTo>
                    <a:lnTo>
                      <a:pt x="1172" y="2271"/>
                    </a:lnTo>
                    <a:lnTo>
                      <a:pt x="1175" y="2312"/>
                    </a:lnTo>
                    <a:lnTo>
                      <a:pt x="1177" y="2348"/>
                    </a:lnTo>
                    <a:lnTo>
                      <a:pt x="1177" y="2377"/>
                    </a:lnTo>
                    <a:lnTo>
                      <a:pt x="1179" y="2396"/>
                    </a:lnTo>
                    <a:lnTo>
                      <a:pt x="1179" y="2403"/>
                    </a:lnTo>
                    <a:lnTo>
                      <a:pt x="1156" y="2434"/>
                    </a:lnTo>
                    <a:lnTo>
                      <a:pt x="1164" y="2510"/>
                    </a:lnTo>
                    <a:lnTo>
                      <a:pt x="1141" y="2546"/>
                    </a:lnTo>
                    <a:lnTo>
                      <a:pt x="1156" y="2711"/>
                    </a:lnTo>
                    <a:lnTo>
                      <a:pt x="1118" y="2762"/>
                    </a:lnTo>
                    <a:lnTo>
                      <a:pt x="1122" y="2800"/>
                    </a:lnTo>
                    <a:lnTo>
                      <a:pt x="1128" y="2838"/>
                    </a:lnTo>
                    <a:lnTo>
                      <a:pt x="1132" y="2874"/>
                    </a:lnTo>
                    <a:lnTo>
                      <a:pt x="1137" y="2908"/>
                    </a:lnTo>
                    <a:lnTo>
                      <a:pt x="1141" y="2938"/>
                    </a:lnTo>
                    <a:lnTo>
                      <a:pt x="1145" y="2961"/>
                    </a:lnTo>
                    <a:lnTo>
                      <a:pt x="1147" y="2976"/>
                    </a:lnTo>
                    <a:lnTo>
                      <a:pt x="1147" y="2982"/>
                    </a:lnTo>
                    <a:lnTo>
                      <a:pt x="1200" y="3005"/>
                    </a:lnTo>
                    <a:lnTo>
                      <a:pt x="1208" y="3101"/>
                    </a:lnTo>
                    <a:lnTo>
                      <a:pt x="1263" y="3130"/>
                    </a:lnTo>
                    <a:lnTo>
                      <a:pt x="1263" y="3297"/>
                    </a:lnTo>
                    <a:lnTo>
                      <a:pt x="0" y="3297"/>
                    </a:lnTo>
                    <a:lnTo>
                      <a:pt x="0" y="3149"/>
                    </a:lnTo>
                    <a:lnTo>
                      <a:pt x="40" y="3130"/>
                    </a:lnTo>
                    <a:lnTo>
                      <a:pt x="42" y="3039"/>
                    </a:lnTo>
                    <a:lnTo>
                      <a:pt x="124" y="2989"/>
                    </a:lnTo>
                    <a:lnTo>
                      <a:pt x="265" y="2982"/>
                    </a:lnTo>
                    <a:lnTo>
                      <a:pt x="282" y="2955"/>
                    </a:lnTo>
                    <a:lnTo>
                      <a:pt x="290" y="2931"/>
                    </a:lnTo>
                    <a:lnTo>
                      <a:pt x="293" y="2912"/>
                    </a:lnTo>
                    <a:lnTo>
                      <a:pt x="293" y="2898"/>
                    </a:lnTo>
                    <a:lnTo>
                      <a:pt x="290" y="2889"/>
                    </a:lnTo>
                    <a:lnTo>
                      <a:pt x="288" y="2887"/>
                    </a:lnTo>
                    <a:lnTo>
                      <a:pt x="280" y="2853"/>
                    </a:lnTo>
                    <a:lnTo>
                      <a:pt x="276" y="2811"/>
                    </a:lnTo>
                    <a:lnTo>
                      <a:pt x="274" y="2764"/>
                    </a:lnTo>
                    <a:lnTo>
                      <a:pt x="274" y="2716"/>
                    </a:lnTo>
                    <a:lnTo>
                      <a:pt x="278" y="2618"/>
                    </a:lnTo>
                    <a:lnTo>
                      <a:pt x="282" y="2576"/>
                    </a:lnTo>
                    <a:lnTo>
                      <a:pt x="286" y="2538"/>
                    </a:lnTo>
                    <a:lnTo>
                      <a:pt x="288" y="2508"/>
                    </a:lnTo>
                    <a:lnTo>
                      <a:pt x="293" y="2487"/>
                    </a:lnTo>
                    <a:lnTo>
                      <a:pt x="293" y="2455"/>
                    </a:lnTo>
                    <a:lnTo>
                      <a:pt x="295" y="2426"/>
                    </a:lnTo>
                    <a:lnTo>
                      <a:pt x="297" y="2394"/>
                    </a:lnTo>
                    <a:lnTo>
                      <a:pt x="301" y="2362"/>
                    </a:lnTo>
                    <a:lnTo>
                      <a:pt x="305" y="2333"/>
                    </a:lnTo>
                    <a:lnTo>
                      <a:pt x="309" y="2307"/>
                    </a:lnTo>
                    <a:lnTo>
                      <a:pt x="312" y="2293"/>
                    </a:lnTo>
                    <a:lnTo>
                      <a:pt x="314" y="2286"/>
                    </a:lnTo>
                    <a:lnTo>
                      <a:pt x="314" y="2210"/>
                    </a:lnTo>
                    <a:lnTo>
                      <a:pt x="312" y="2200"/>
                    </a:lnTo>
                    <a:lnTo>
                      <a:pt x="309" y="2183"/>
                    </a:lnTo>
                    <a:lnTo>
                      <a:pt x="303" y="2157"/>
                    </a:lnTo>
                    <a:lnTo>
                      <a:pt x="297" y="2128"/>
                    </a:lnTo>
                    <a:lnTo>
                      <a:pt x="293" y="2098"/>
                    </a:lnTo>
                    <a:lnTo>
                      <a:pt x="286" y="2070"/>
                    </a:lnTo>
                    <a:lnTo>
                      <a:pt x="280" y="2047"/>
                    </a:lnTo>
                    <a:lnTo>
                      <a:pt x="278" y="2032"/>
                    </a:lnTo>
                    <a:lnTo>
                      <a:pt x="276" y="2026"/>
                    </a:lnTo>
                    <a:lnTo>
                      <a:pt x="267" y="2003"/>
                    </a:lnTo>
                    <a:lnTo>
                      <a:pt x="265" y="1975"/>
                    </a:lnTo>
                    <a:lnTo>
                      <a:pt x="267" y="1948"/>
                    </a:lnTo>
                    <a:lnTo>
                      <a:pt x="272" y="1920"/>
                    </a:lnTo>
                    <a:lnTo>
                      <a:pt x="278" y="1895"/>
                    </a:lnTo>
                    <a:lnTo>
                      <a:pt x="284" y="1874"/>
                    </a:lnTo>
                    <a:lnTo>
                      <a:pt x="288" y="1859"/>
                    </a:lnTo>
                    <a:lnTo>
                      <a:pt x="290" y="1855"/>
                    </a:lnTo>
                    <a:lnTo>
                      <a:pt x="274" y="1844"/>
                    </a:lnTo>
                    <a:lnTo>
                      <a:pt x="261" y="1825"/>
                    </a:lnTo>
                    <a:lnTo>
                      <a:pt x="255" y="1798"/>
                    </a:lnTo>
                    <a:lnTo>
                      <a:pt x="253" y="1766"/>
                    </a:lnTo>
                    <a:lnTo>
                      <a:pt x="253" y="1732"/>
                    </a:lnTo>
                    <a:lnTo>
                      <a:pt x="255" y="1694"/>
                    </a:lnTo>
                    <a:lnTo>
                      <a:pt x="259" y="1654"/>
                    </a:lnTo>
                    <a:lnTo>
                      <a:pt x="267" y="1616"/>
                    </a:lnTo>
                    <a:lnTo>
                      <a:pt x="274" y="1580"/>
                    </a:lnTo>
                    <a:lnTo>
                      <a:pt x="282" y="1546"/>
                    </a:lnTo>
                    <a:lnTo>
                      <a:pt x="288" y="1518"/>
                    </a:lnTo>
                    <a:lnTo>
                      <a:pt x="293" y="1495"/>
                    </a:lnTo>
                    <a:lnTo>
                      <a:pt x="297" y="1480"/>
                    </a:lnTo>
                    <a:lnTo>
                      <a:pt x="299" y="1476"/>
                    </a:lnTo>
                    <a:lnTo>
                      <a:pt x="286" y="1468"/>
                    </a:lnTo>
                    <a:lnTo>
                      <a:pt x="278" y="1453"/>
                    </a:lnTo>
                    <a:lnTo>
                      <a:pt x="276" y="1432"/>
                    </a:lnTo>
                    <a:lnTo>
                      <a:pt x="280" y="1389"/>
                    </a:lnTo>
                    <a:lnTo>
                      <a:pt x="286" y="1372"/>
                    </a:lnTo>
                    <a:lnTo>
                      <a:pt x="288" y="1360"/>
                    </a:lnTo>
                    <a:lnTo>
                      <a:pt x="290" y="1356"/>
                    </a:lnTo>
                    <a:lnTo>
                      <a:pt x="286" y="1343"/>
                    </a:lnTo>
                    <a:lnTo>
                      <a:pt x="284" y="1326"/>
                    </a:lnTo>
                    <a:lnTo>
                      <a:pt x="284" y="1309"/>
                    </a:lnTo>
                    <a:lnTo>
                      <a:pt x="269" y="1307"/>
                    </a:lnTo>
                    <a:lnTo>
                      <a:pt x="261" y="1294"/>
                    </a:lnTo>
                    <a:lnTo>
                      <a:pt x="255" y="1275"/>
                    </a:lnTo>
                    <a:lnTo>
                      <a:pt x="253" y="1254"/>
                    </a:lnTo>
                    <a:lnTo>
                      <a:pt x="253" y="1210"/>
                    </a:lnTo>
                    <a:lnTo>
                      <a:pt x="255" y="1191"/>
                    </a:lnTo>
                    <a:lnTo>
                      <a:pt x="257" y="1176"/>
                    </a:lnTo>
                    <a:lnTo>
                      <a:pt x="257" y="1171"/>
                    </a:lnTo>
                    <a:lnTo>
                      <a:pt x="238" y="1167"/>
                    </a:lnTo>
                    <a:lnTo>
                      <a:pt x="223" y="1155"/>
                    </a:lnTo>
                    <a:lnTo>
                      <a:pt x="210" y="1140"/>
                    </a:lnTo>
                    <a:lnTo>
                      <a:pt x="202" y="1121"/>
                    </a:lnTo>
                    <a:lnTo>
                      <a:pt x="194" y="1106"/>
                    </a:lnTo>
                    <a:lnTo>
                      <a:pt x="192" y="1093"/>
                    </a:lnTo>
                    <a:lnTo>
                      <a:pt x="189" y="1089"/>
                    </a:lnTo>
                    <a:lnTo>
                      <a:pt x="192" y="1064"/>
                    </a:lnTo>
                    <a:lnTo>
                      <a:pt x="200" y="1038"/>
                    </a:lnTo>
                    <a:lnTo>
                      <a:pt x="210" y="1011"/>
                    </a:lnTo>
                    <a:lnTo>
                      <a:pt x="225" y="985"/>
                    </a:lnTo>
                    <a:lnTo>
                      <a:pt x="238" y="960"/>
                    </a:lnTo>
                    <a:lnTo>
                      <a:pt x="253" y="939"/>
                    </a:lnTo>
                    <a:lnTo>
                      <a:pt x="263" y="922"/>
                    </a:lnTo>
                    <a:lnTo>
                      <a:pt x="272" y="911"/>
                    </a:lnTo>
                    <a:lnTo>
                      <a:pt x="274" y="907"/>
                    </a:lnTo>
                    <a:lnTo>
                      <a:pt x="276" y="894"/>
                    </a:lnTo>
                    <a:lnTo>
                      <a:pt x="274" y="880"/>
                    </a:lnTo>
                    <a:lnTo>
                      <a:pt x="272" y="863"/>
                    </a:lnTo>
                    <a:lnTo>
                      <a:pt x="267" y="846"/>
                    </a:lnTo>
                    <a:lnTo>
                      <a:pt x="265" y="833"/>
                    </a:lnTo>
                    <a:lnTo>
                      <a:pt x="259" y="808"/>
                    </a:lnTo>
                    <a:lnTo>
                      <a:pt x="250" y="780"/>
                    </a:lnTo>
                    <a:lnTo>
                      <a:pt x="242" y="755"/>
                    </a:lnTo>
                    <a:lnTo>
                      <a:pt x="238" y="727"/>
                    </a:lnTo>
                    <a:lnTo>
                      <a:pt x="234" y="702"/>
                    </a:lnTo>
                    <a:lnTo>
                      <a:pt x="232" y="655"/>
                    </a:lnTo>
                    <a:lnTo>
                      <a:pt x="232" y="566"/>
                    </a:lnTo>
                    <a:lnTo>
                      <a:pt x="234" y="545"/>
                    </a:lnTo>
                    <a:lnTo>
                      <a:pt x="236" y="522"/>
                    </a:lnTo>
                    <a:lnTo>
                      <a:pt x="234" y="501"/>
                    </a:lnTo>
                    <a:lnTo>
                      <a:pt x="225" y="459"/>
                    </a:lnTo>
                    <a:lnTo>
                      <a:pt x="223" y="440"/>
                    </a:lnTo>
                    <a:lnTo>
                      <a:pt x="221" y="427"/>
                    </a:lnTo>
                    <a:lnTo>
                      <a:pt x="221" y="421"/>
                    </a:lnTo>
                    <a:lnTo>
                      <a:pt x="213" y="395"/>
                    </a:lnTo>
                    <a:lnTo>
                      <a:pt x="202" y="370"/>
                    </a:lnTo>
                    <a:lnTo>
                      <a:pt x="196" y="344"/>
                    </a:lnTo>
                    <a:lnTo>
                      <a:pt x="196" y="336"/>
                    </a:lnTo>
                    <a:lnTo>
                      <a:pt x="200" y="306"/>
                    </a:lnTo>
                    <a:lnTo>
                      <a:pt x="200" y="291"/>
                    </a:lnTo>
                    <a:lnTo>
                      <a:pt x="198" y="285"/>
                    </a:lnTo>
                    <a:lnTo>
                      <a:pt x="173" y="268"/>
                    </a:lnTo>
                    <a:lnTo>
                      <a:pt x="156" y="249"/>
                    </a:lnTo>
                    <a:lnTo>
                      <a:pt x="147" y="228"/>
                    </a:lnTo>
                    <a:lnTo>
                      <a:pt x="143" y="207"/>
                    </a:lnTo>
                    <a:lnTo>
                      <a:pt x="141" y="186"/>
                    </a:lnTo>
                    <a:lnTo>
                      <a:pt x="143" y="169"/>
                    </a:lnTo>
                    <a:lnTo>
                      <a:pt x="147" y="154"/>
                    </a:lnTo>
                    <a:lnTo>
                      <a:pt x="149" y="146"/>
                    </a:lnTo>
                    <a:lnTo>
                      <a:pt x="152" y="141"/>
                    </a:lnTo>
                    <a:lnTo>
                      <a:pt x="162" y="116"/>
                    </a:lnTo>
                    <a:lnTo>
                      <a:pt x="177" y="99"/>
                    </a:lnTo>
                    <a:lnTo>
                      <a:pt x="189" y="86"/>
                    </a:lnTo>
                    <a:lnTo>
                      <a:pt x="204" y="78"/>
                    </a:lnTo>
                    <a:lnTo>
                      <a:pt x="213" y="74"/>
                    </a:lnTo>
                    <a:lnTo>
                      <a:pt x="217" y="74"/>
                    </a:lnTo>
                    <a:lnTo>
                      <a:pt x="217" y="69"/>
                    </a:lnTo>
                    <a:lnTo>
                      <a:pt x="219" y="63"/>
                    </a:lnTo>
                    <a:lnTo>
                      <a:pt x="219" y="59"/>
                    </a:lnTo>
                    <a:lnTo>
                      <a:pt x="221" y="52"/>
                    </a:lnTo>
                    <a:lnTo>
                      <a:pt x="221" y="48"/>
                    </a:lnTo>
                    <a:lnTo>
                      <a:pt x="227" y="31"/>
                    </a:lnTo>
                    <a:lnTo>
                      <a:pt x="236" y="25"/>
                    </a:lnTo>
                    <a:lnTo>
                      <a:pt x="257" y="12"/>
                    </a:lnTo>
                    <a:lnTo>
                      <a:pt x="265" y="10"/>
                    </a:lnTo>
                    <a:lnTo>
                      <a:pt x="269" y="8"/>
                    </a:lnTo>
                    <a:lnTo>
                      <a:pt x="274" y="19"/>
                    </a:lnTo>
                    <a:lnTo>
                      <a:pt x="318"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a:p>
            </p:txBody>
          </p:sp>
        </p:grpSp>
      </p:grpSp>
      <p:sp>
        <p:nvSpPr>
          <p:cNvPr id="4203" name="Freeform: Shape 10">
            <a:extLst>
              <a:ext uri="{FF2B5EF4-FFF2-40B4-BE49-F238E27FC236}">
                <a16:creationId xmlns:a16="http://schemas.microsoft.com/office/drawing/2014/main" id="{90D28EDF-D0FD-4775-1F04-7B3BBCBFD548}"/>
              </a:ext>
            </a:extLst>
          </p:cNvPr>
          <p:cNvSpPr/>
          <p:nvPr/>
        </p:nvSpPr>
        <p:spPr>
          <a:xfrm>
            <a:off x="1802675" y="1123300"/>
            <a:ext cx="4246519" cy="1280765"/>
          </a:xfrm>
          <a:custGeom>
            <a:avLst/>
            <a:gdLst>
              <a:gd name="connsiteX0" fmla="*/ 0 w 6784258"/>
              <a:gd name="connsiteY0" fmla="*/ 0 h 9833"/>
              <a:gd name="connsiteX1" fmla="*/ 6784258 w 6784258"/>
              <a:gd name="connsiteY1" fmla="*/ 9833 h 9833"/>
              <a:gd name="connsiteX0" fmla="*/ 0 w 10000"/>
              <a:gd name="connsiteY0" fmla="*/ 0 h 696619"/>
              <a:gd name="connsiteX1" fmla="*/ 10000 w 10000"/>
              <a:gd name="connsiteY1" fmla="*/ 10000 h 696619"/>
              <a:gd name="connsiteX0" fmla="*/ 0 w 10000"/>
              <a:gd name="connsiteY0" fmla="*/ 333910 h 817987"/>
              <a:gd name="connsiteX1" fmla="*/ 10000 w 10000"/>
              <a:gd name="connsiteY1" fmla="*/ 343910 h 817987"/>
              <a:gd name="connsiteX0" fmla="*/ 0 w 10000"/>
              <a:gd name="connsiteY0" fmla="*/ 426659 h 883359"/>
              <a:gd name="connsiteX1" fmla="*/ 10000 w 10000"/>
              <a:gd name="connsiteY1" fmla="*/ 436659 h 883359"/>
              <a:gd name="connsiteX0" fmla="*/ 0 w 10000"/>
              <a:gd name="connsiteY0" fmla="*/ 433003 h 865984"/>
              <a:gd name="connsiteX1" fmla="*/ 10000 w 10000"/>
              <a:gd name="connsiteY1" fmla="*/ 443003 h 865984"/>
              <a:gd name="connsiteX0" fmla="*/ 0 w 10000"/>
              <a:gd name="connsiteY0" fmla="*/ 430870 h 871739"/>
              <a:gd name="connsiteX1" fmla="*/ 10000 w 10000"/>
              <a:gd name="connsiteY1" fmla="*/ 440870 h 871739"/>
              <a:gd name="connsiteX0" fmla="*/ 0 w 10000"/>
              <a:gd name="connsiteY0" fmla="*/ 849736 h 1202849"/>
              <a:gd name="connsiteX1" fmla="*/ 10000 w 10000"/>
              <a:gd name="connsiteY1" fmla="*/ 859736 h 1202849"/>
              <a:gd name="connsiteX0" fmla="*/ 0 w 10000"/>
              <a:gd name="connsiteY0" fmla="*/ 720065 h 1473311"/>
              <a:gd name="connsiteX1" fmla="*/ 10000 w 10000"/>
              <a:gd name="connsiteY1" fmla="*/ 730065 h 1473311"/>
              <a:gd name="connsiteX0" fmla="*/ 0 w 10000"/>
              <a:gd name="connsiteY0" fmla="*/ 819262 h 1546544"/>
              <a:gd name="connsiteX1" fmla="*/ 10000 w 10000"/>
              <a:gd name="connsiteY1" fmla="*/ 829262 h 1546544"/>
              <a:gd name="connsiteX0" fmla="*/ 0 w 10000"/>
              <a:gd name="connsiteY0" fmla="*/ 785566 h 1521430"/>
              <a:gd name="connsiteX1" fmla="*/ 10000 w 10000"/>
              <a:gd name="connsiteY1" fmla="*/ 795566 h 1521430"/>
              <a:gd name="connsiteX0" fmla="*/ 0 w 10000"/>
              <a:gd name="connsiteY0" fmla="*/ 785566 h 1521431"/>
              <a:gd name="connsiteX1" fmla="*/ 10000 w 10000"/>
              <a:gd name="connsiteY1" fmla="*/ 795566 h 1521431"/>
            </a:gdLst>
            <a:ahLst/>
            <a:cxnLst>
              <a:cxn ang="0">
                <a:pos x="connsiteX0" y="connsiteY0"/>
              </a:cxn>
              <a:cxn ang="0">
                <a:pos x="connsiteX1" y="connsiteY1"/>
              </a:cxn>
            </a:cxnLst>
            <a:rect l="l" t="t" r="r" b="b"/>
            <a:pathLst>
              <a:path w="10000" h="1521431">
                <a:moveTo>
                  <a:pt x="0" y="785566"/>
                </a:moveTo>
                <a:cubicBezTo>
                  <a:pt x="4321" y="3373789"/>
                  <a:pt x="5233" y="-1911914"/>
                  <a:pt x="10000" y="795566"/>
                </a:cubicBezTo>
              </a:path>
            </a:pathLst>
          </a:custGeom>
          <a:noFill/>
          <a:ln w="63500" cap="rnd" cmpd="sng" algn="ctr">
            <a:solidFill>
              <a:sysClr val="window" lastClr="FFFFFF">
                <a:lumMod val="85000"/>
              </a:sysClr>
            </a:solidFill>
            <a:prstDash val="sysDash"/>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4204" name="Freeform: Shape 56">
            <a:extLst>
              <a:ext uri="{FF2B5EF4-FFF2-40B4-BE49-F238E27FC236}">
                <a16:creationId xmlns:a16="http://schemas.microsoft.com/office/drawing/2014/main" id="{5AB8D91E-BAF4-D09A-4998-BC1F43BEF88B}"/>
              </a:ext>
            </a:extLst>
          </p:cNvPr>
          <p:cNvSpPr/>
          <p:nvPr/>
        </p:nvSpPr>
        <p:spPr>
          <a:xfrm>
            <a:off x="6109204" y="1094933"/>
            <a:ext cx="4246519" cy="1301905"/>
          </a:xfrm>
          <a:custGeom>
            <a:avLst/>
            <a:gdLst>
              <a:gd name="connsiteX0" fmla="*/ 0 w 6784258"/>
              <a:gd name="connsiteY0" fmla="*/ 0 h 9833"/>
              <a:gd name="connsiteX1" fmla="*/ 6784258 w 6784258"/>
              <a:gd name="connsiteY1" fmla="*/ 9833 h 9833"/>
              <a:gd name="connsiteX0" fmla="*/ 0 w 10000"/>
              <a:gd name="connsiteY0" fmla="*/ 0 h 696619"/>
              <a:gd name="connsiteX1" fmla="*/ 10000 w 10000"/>
              <a:gd name="connsiteY1" fmla="*/ 10000 h 696619"/>
              <a:gd name="connsiteX0" fmla="*/ 0 w 10000"/>
              <a:gd name="connsiteY0" fmla="*/ 333910 h 817987"/>
              <a:gd name="connsiteX1" fmla="*/ 10000 w 10000"/>
              <a:gd name="connsiteY1" fmla="*/ 343910 h 817987"/>
              <a:gd name="connsiteX0" fmla="*/ 0 w 10000"/>
              <a:gd name="connsiteY0" fmla="*/ 426659 h 883359"/>
              <a:gd name="connsiteX1" fmla="*/ 10000 w 10000"/>
              <a:gd name="connsiteY1" fmla="*/ 436659 h 883359"/>
              <a:gd name="connsiteX0" fmla="*/ 0 w 10000"/>
              <a:gd name="connsiteY0" fmla="*/ 433003 h 865984"/>
              <a:gd name="connsiteX1" fmla="*/ 10000 w 10000"/>
              <a:gd name="connsiteY1" fmla="*/ 443003 h 865984"/>
              <a:gd name="connsiteX0" fmla="*/ 0 w 10000"/>
              <a:gd name="connsiteY0" fmla="*/ 430870 h 871739"/>
              <a:gd name="connsiteX1" fmla="*/ 10000 w 10000"/>
              <a:gd name="connsiteY1" fmla="*/ 440870 h 871739"/>
              <a:gd name="connsiteX0" fmla="*/ 0 w 10000"/>
              <a:gd name="connsiteY0" fmla="*/ 849736 h 1202849"/>
              <a:gd name="connsiteX1" fmla="*/ 10000 w 10000"/>
              <a:gd name="connsiteY1" fmla="*/ 859736 h 1202849"/>
              <a:gd name="connsiteX0" fmla="*/ 0 w 10000"/>
              <a:gd name="connsiteY0" fmla="*/ 720065 h 1473311"/>
              <a:gd name="connsiteX1" fmla="*/ 10000 w 10000"/>
              <a:gd name="connsiteY1" fmla="*/ 730065 h 1473311"/>
              <a:gd name="connsiteX0" fmla="*/ 0 w 10000"/>
              <a:gd name="connsiteY0" fmla="*/ 819262 h 1546544"/>
              <a:gd name="connsiteX1" fmla="*/ 10000 w 10000"/>
              <a:gd name="connsiteY1" fmla="*/ 829262 h 1546544"/>
            </a:gdLst>
            <a:ahLst/>
            <a:cxnLst>
              <a:cxn ang="0">
                <a:pos x="connsiteX0" y="connsiteY0"/>
              </a:cxn>
              <a:cxn ang="0">
                <a:pos x="connsiteX1" y="connsiteY1"/>
              </a:cxn>
            </a:cxnLst>
            <a:rect l="l" t="t" r="r" b="b"/>
            <a:pathLst>
              <a:path w="10000" h="1546544">
                <a:moveTo>
                  <a:pt x="0" y="819262"/>
                </a:moveTo>
                <a:cubicBezTo>
                  <a:pt x="4369" y="3407485"/>
                  <a:pt x="5759" y="-1962701"/>
                  <a:pt x="10000" y="829262"/>
                </a:cubicBezTo>
              </a:path>
            </a:pathLst>
          </a:custGeom>
          <a:noFill/>
          <a:ln w="63500" cap="rnd" cmpd="sng" algn="ctr">
            <a:solidFill>
              <a:sysClr val="window" lastClr="FFFFFF">
                <a:lumMod val="85000"/>
              </a:sysClr>
            </a:solidFill>
            <a:prstDash val="sysDash"/>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grpSp>
        <p:nvGrpSpPr>
          <p:cNvPr id="4205" name="Group 4204">
            <a:extLst>
              <a:ext uri="{FF2B5EF4-FFF2-40B4-BE49-F238E27FC236}">
                <a16:creationId xmlns:a16="http://schemas.microsoft.com/office/drawing/2014/main" id="{1EA4A0A0-6E28-86A1-8B2E-0A018CAE045E}"/>
              </a:ext>
            </a:extLst>
          </p:cNvPr>
          <p:cNvGrpSpPr/>
          <p:nvPr/>
        </p:nvGrpSpPr>
        <p:grpSpPr>
          <a:xfrm>
            <a:off x="5379432" y="1240550"/>
            <a:ext cx="1165824" cy="1260296"/>
            <a:chOff x="5248698" y="1980573"/>
            <a:chExt cx="1427292" cy="1542952"/>
          </a:xfrm>
        </p:grpSpPr>
        <p:sp>
          <p:nvSpPr>
            <p:cNvPr id="4206" name="Oval 4205">
              <a:extLst>
                <a:ext uri="{FF2B5EF4-FFF2-40B4-BE49-F238E27FC236}">
                  <a16:creationId xmlns:a16="http://schemas.microsoft.com/office/drawing/2014/main" id="{7E393524-919E-F24D-9DDD-DEEC5ACCC037}"/>
                </a:ext>
              </a:extLst>
            </p:cNvPr>
            <p:cNvSpPr/>
            <p:nvPr/>
          </p:nvSpPr>
          <p:spPr>
            <a:xfrm>
              <a:off x="5248698" y="2102821"/>
              <a:ext cx="1420704" cy="1420704"/>
            </a:xfrm>
            <a:prstGeom prst="ellipse">
              <a:avLst/>
            </a:prstGeom>
            <a:solidFill>
              <a:sysClr val="windowText" lastClr="000000">
                <a:alpha val="20000"/>
              </a:sysClr>
            </a:solidFill>
            <a:ln w="25400" cap="flat" cmpd="sng" algn="ctr">
              <a:noFill/>
              <a:prstDash val="solid"/>
            </a:ln>
            <a:effectLst>
              <a:softEdge rad="228600"/>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4207" name="Oval 4206">
              <a:extLst>
                <a:ext uri="{FF2B5EF4-FFF2-40B4-BE49-F238E27FC236}">
                  <a16:creationId xmlns:a16="http://schemas.microsoft.com/office/drawing/2014/main" id="{8B313A87-4A6D-147B-E469-7101D79EF6DA}"/>
                </a:ext>
              </a:extLst>
            </p:cNvPr>
            <p:cNvSpPr/>
            <p:nvPr/>
          </p:nvSpPr>
          <p:spPr>
            <a:xfrm>
              <a:off x="5457830" y="1980573"/>
              <a:ext cx="1218160" cy="1218160"/>
            </a:xfrm>
            <a:prstGeom prst="ellipse">
              <a:avLst/>
            </a:prstGeom>
            <a:gradFill>
              <a:gsLst>
                <a:gs pos="0">
                  <a:srgbClr val="5E4E99"/>
                </a:gs>
                <a:gs pos="100000">
                  <a:srgbClr val="5E4E99">
                    <a:lumMod val="75000"/>
                  </a:srgbClr>
                </a:gs>
              </a:gsLst>
              <a:lin ang="5400000" scaled="1"/>
            </a:gra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4208" name="TextBox 4207">
              <a:extLst>
                <a:ext uri="{FF2B5EF4-FFF2-40B4-BE49-F238E27FC236}">
                  <a16:creationId xmlns:a16="http://schemas.microsoft.com/office/drawing/2014/main" id="{07F8388C-54EC-1210-40EA-458FA52D37FB}"/>
                </a:ext>
              </a:extLst>
            </p:cNvPr>
            <p:cNvSpPr txBox="1"/>
            <p:nvPr/>
          </p:nvSpPr>
          <p:spPr>
            <a:xfrm>
              <a:off x="5797445" y="2174154"/>
              <a:ext cx="538930" cy="830997"/>
            </a:xfrm>
            <a:prstGeom prst="rect">
              <a:avLst/>
            </a:prstGeom>
            <a:noFill/>
          </p:spPr>
          <p:txBody>
            <a:bodyPr wrap="none" rtlCol="0" anchor="ctr">
              <a:spAutoFit/>
            </a:bodyP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Segoe UI"/>
                  <a:ea typeface="+mn-ea"/>
                  <a:cs typeface="+mn-cs"/>
                </a:rPr>
                <a:t>3</a:t>
              </a:r>
              <a:endParaRPr kumimoji="0" lang="en-IN" sz="4800" b="1" i="0" u="none" strike="noStrike" kern="1200" cap="none" spc="0" normalizeH="0" baseline="0" noProof="0" dirty="0">
                <a:ln>
                  <a:noFill/>
                </a:ln>
                <a:solidFill>
                  <a:prstClr val="white"/>
                </a:solidFill>
                <a:effectLst/>
                <a:uLnTx/>
                <a:uFillTx/>
                <a:latin typeface="Segoe UI"/>
                <a:ea typeface="+mn-ea"/>
                <a:cs typeface="+mn-cs"/>
              </a:endParaRPr>
            </a:p>
          </p:txBody>
        </p:sp>
      </p:grpSp>
      <p:cxnSp>
        <p:nvCxnSpPr>
          <p:cNvPr id="4209" name="Straight Connector 4208">
            <a:extLst>
              <a:ext uri="{FF2B5EF4-FFF2-40B4-BE49-F238E27FC236}">
                <a16:creationId xmlns:a16="http://schemas.microsoft.com/office/drawing/2014/main" id="{444F06EE-CF89-EEBE-A2F5-917A3ED707BB}"/>
              </a:ext>
            </a:extLst>
          </p:cNvPr>
          <p:cNvCxnSpPr>
            <a:cxnSpLocks/>
          </p:cNvCxnSpPr>
          <p:nvPr/>
        </p:nvCxnSpPr>
        <p:spPr>
          <a:xfrm>
            <a:off x="6066910" y="2540275"/>
            <a:ext cx="0" cy="324464"/>
          </a:xfrm>
          <a:prstGeom prst="line">
            <a:avLst/>
          </a:prstGeom>
          <a:noFill/>
          <a:ln w="9525" cap="flat" cmpd="sng" algn="ctr">
            <a:solidFill>
              <a:sysClr val="window" lastClr="FFFFFF">
                <a:lumMod val="85000"/>
              </a:sysClr>
            </a:solidFill>
            <a:prstDash val="solid"/>
          </a:ln>
          <a:effectLst/>
        </p:spPr>
      </p:cxnSp>
      <p:grpSp>
        <p:nvGrpSpPr>
          <p:cNvPr id="4210" name="Group 4209">
            <a:extLst>
              <a:ext uri="{FF2B5EF4-FFF2-40B4-BE49-F238E27FC236}">
                <a16:creationId xmlns:a16="http://schemas.microsoft.com/office/drawing/2014/main" id="{36E36921-5EB0-68D3-7C01-B3AC3F4C37EC}"/>
              </a:ext>
            </a:extLst>
          </p:cNvPr>
          <p:cNvGrpSpPr/>
          <p:nvPr/>
        </p:nvGrpSpPr>
        <p:grpSpPr>
          <a:xfrm>
            <a:off x="3216648" y="1240550"/>
            <a:ext cx="1168602" cy="1260296"/>
            <a:chOff x="3085602" y="1980573"/>
            <a:chExt cx="1430694" cy="1542952"/>
          </a:xfrm>
        </p:grpSpPr>
        <p:sp>
          <p:nvSpPr>
            <p:cNvPr id="4211" name="Oval 4210">
              <a:extLst>
                <a:ext uri="{FF2B5EF4-FFF2-40B4-BE49-F238E27FC236}">
                  <a16:creationId xmlns:a16="http://schemas.microsoft.com/office/drawing/2014/main" id="{839C561B-5607-43E6-09BA-4DA1F8937C57}"/>
                </a:ext>
              </a:extLst>
            </p:cNvPr>
            <p:cNvSpPr/>
            <p:nvPr/>
          </p:nvSpPr>
          <p:spPr>
            <a:xfrm>
              <a:off x="3085602" y="2102821"/>
              <a:ext cx="1420704" cy="1420704"/>
            </a:xfrm>
            <a:prstGeom prst="ellipse">
              <a:avLst/>
            </a:prstGeom>
            <a:solidFill>
              <a:sysClr val="windowText" lastClr="000000">
                <a:alpha val="20000"/>
              </a:sysClr>
            </a:solidFill>
            <a:ln w="25400" cap="flat" cmpd="sng" algn="ctr">
              <a:noFill/>
              <a:prstDash val="solid"/>
            </a:ln>
            <a:effectLst>
              <a:softEdge rad="228600"/>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4212" name="Oval 4211">
              <a:extLst>
                <a:ext uri="{FF2B5EF4-FFF2-40B4-BE49-F238E27FC236}">
                  <a16:creationId xmlns:a16="http://schemas.microsoft.com/office/drawing/2014/main" id="{0AA518AA-CA13-CCBB-79C1-7969C273BE89}"/>
                </a:ext>
              </a:extLst>
            </p:cNvPr>
            <p:cNvSpPr/>
            <p:nvPr/>
          </p:nvSpPr>
          <p:spPr>
            <a:xfrm>
              <a:off x="3298136" y="1980573"/>
              <a:ext cx="1218160" cy="1218160"/>
            </a:xfrm>
            <a:prstGeom prst="ellipse">
              <a:avLst/>
            </a:prstGeom>
            <a:gradFill>
              <a:gsLst>
                <a:gs pos="0">
                  <a:srgbClr val="00AED3"/>
                </a:gs>
                <a:gs pos="100000">
                  <a:srgbClr val="00AED3">
                    <a:lumMod val="75000"/>
                  </a:srgbClr>
                </a:gs>
              </a:gsLst>
              <a:lin ang="5400000" scaled="1"/>
            </a:gra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4213" name="TextBox 4212">
              <a:extLst>
                <a:ext uri="{FF2B5EF4-FFF2-40B4-BE49-F238E27FC236}">
                  <a16:creationId xmlns:a16="http://schemas.microsoft.com/office/drawing/2014/main" id="{F83A3314-B288-D895-8D5F-738FF18D3C40}"/>
                </a:ext>
              </a:extLst>
            </p:cNvPr>
            <p:cNvSpPr txBox="1"/>
            <p:nvPr/>
          </p:nvSpPr>
          <p:spPr>
            <a:xfrm>
              <a:off x="3637751" y="2174154"/>
              <a:ext cx="538930" cy="830997"/>
            </a:xfrm>
            <a:prstGeom prst="rect">
              <a:avLst/>
            </a:prstGeom>
            <a:noFill/>
          </p:spPr>
          <p:txBody>
            <a:bodyPr wrap="none" rtlCol="0" anchor="ctr">
              <a:spAutoFit/>
            </a:bodyP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Segoe UI"/>
                  <a:ea typeface="+mn-ea"/>
                  <a:cs typeface="+mn-cs"/>
                </a:rPr>
                <a:t>2</a:t>
              </a:r>
              <a:endParaRPr kumimoji="0" lang="en-IN" sz="4800" b="1" i="0" u="none" strike="noStrike" kern="1200" cap="none" spc="0" normalizeH="0" baseline="0" noProof="0" dirty="0">
                <a:ln>
                  <a:noFill/>
                </a:ln>
                <a:solidFill>
                  <a:prstClr val="white"/>
                </a:solidFill>
                <a:effectLst/>
                <a:uLnTx/>
                <a:uFillTx/>
                <a:latin typeface="Segoe UI"/>
                <a:ea typeface="+mn-ea"/>
                <a:cs typeface="+mn-cs"/>
              </a:endParaRPr>
            </a:p>
          </p:txBody>
        </p:sp>
      </p:grpSp>
      <p:cxnSp>
        <p:nvCxnSpPr>
          <p:cNvPr id="4214" name="Straight Connector 4213">
            <a:extLst>
              <a:ext uri="{FF2B5EF4-FFF2-40B4-BE49-F238E27FC236}">
                <a16:creationId xmlns:a16="http://schemas.microsoft.com/office/drawing/2014/main" id="{D547F0A5-B377-CD8B-1E40-2FE6CE3D07AA}"/>
              </a:ext>
            </a:extLst>
          </p:cNvPr>
          <p:cNvCxnSpPr>
            <a:cxnSpLocks/>
          </p:cNvCxnSpPr>
          <p:nvPr/>
        </p:nvCxnSpPr>
        <p:spPr>
          <a:xfrm>
            <a:off x="3907216" y="2540275"/>
            <a:ext cx="0" cy="324464"/>
          </a:xfrm>
          <a:prstGeom prst="line">
            <a:avLst/>
          </a:prstGeom>
          <a:noFill/>
          <a:ln w="9525" cap="flat" cmpd="sng" algn="ctr">
            <a:solidFill>
              <a:sysClr val="window" lastClr="FFFFFF">
                <a:lumMod val="85000"/>
              </a:sysClr>
            </a:solidFill>
            <a:prstDash val="solid"/>
          </a:ln>
          <a:effectLst/>
        </p:spPr>
      </p:cxnSp>
      <p:grpSp>
        <p:nvGrpSpPr>
          <p:cNvPr id="4215" name="Group 4214">
            <a:extLst>
              <a:ext uri="{FF2B5EF4-FFF2-40B4-BE49-F238E27FC236}">
                <a16:creationId xmlns:a16="http://schemas.microsoft.com/office/drawing/2014/main" id="{6B3DE68C-15B6-C167-BFA5-DBBFB7173697}"/>
              </a:ext>
            </a:extLst>
          </p:cNvPr>
          <p:cNvGrpSpPr/>
          <p:nvPr/>
        </p:nvGrpSpPr>
        <p:grpSpPr>
          <a:xfrm>
            <a:off x="1082192" y="1240550"/>
            <a:ext cx="1160442" cy="1260296"/>
            <a:chOff x="952061" y="1980573"/>
            <a:chExt cx="1420704" cy="1542952"/>
          </a:xfrm>
        </p:grpSpPr>
        <p:sp>
          <p:nvSpPr>
            <p:cNvPr id="4216" name="Oval 4215">
              <a:extLst>
                <a:ext uri="{FF2B5EF4-FFF2-40B4-BE49-F238E27FC236}">
                  <a16:creationId xmlns:a16="http://schemas.microsoft.com/office/drawing/2014/main" id="{BC3A2851-BECE-072A-A02D-04A3280D3B82}"/>
                </a:ext>
              </a:extLst>
            </p:cNvPr>
            <p:cNvSpPr/>
            <p:nvPr/>
          </p:nvSpPr>
          <p:spPr>
            <a:xfrm>
              <a:off x="952061" y="2102821"/>
              <a:ext cx="1420704" cy="1420704"/>
            </a:xfrm>
            <a:prstGeom prst="ellipse">
              <a:avLst/>
            </a:prstGeom>
            <a:solidFill>
              <a:sysClr val="windowText" lastClr="000000">
                <a:alpha val="20000"/>
              </a:sysClr>
            </a:solidFill>
            <a:ln w="25400" cap="flat" cmpd="sng" algn="ctr">
              <a:noFill/>
              <a:prstDash val="solid"/>
            </a:ln>
            <a:effectLst>
              <a:softEdge rad="228600"/>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4217" name="Oval 4216">
              <a:extLst>
                <a:ext uri="{FF2B5EF4-FFF2-40B4-BE49-F238E27FC236}">
                  <a16:creationId xmlns:a16="http://schemas.microsoft.com/office/drawing/2014/main" id="{DCF84DD3-4F35-B440-F228-B0905536E75C}"/>
                </a:ext>
              </a:extLst>
            </p:cNvPr>
            <p:cNvSpPr/>
            <p:nvPr/>
          </p:nvSpPr>
          <p:spPr>
            <a:xfrm>
              <a:off x="1138442" y="1980573"/>
              <a:ext cx="1218160" cy="1218160"/>
            </a:xfrm>
            <a:prstGeom prst="ellipse">
              <a:avLst/>
            </a:prstGeom>
            <a:gradFill>
              <a:gsLst>
                <a:gs pos="0">
                  <a:srgbClr val="F6B63A"/>
                </a:gs>
                <a:gs pos="100000">
                  <a:srgbClr val="F6B63A">
                    <a:lumMod val="75000"/>
                  </a:srgbClr>
                </a:gs>
              </a:gsLst>
              <a:lin ang="5400000" scaled="1"/>
            </a:gra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4218" name="TextBox 4217">
              <a:extLst>
                <a:ext uri="{FF2B5EF4-FFF2-40B4-BE49-F238E27FC236}">
                  <a16:creationId xmlns:a16="http://schemas.microsoft.com/office/drawing/2014/main" id="{BA129CF8-1745-85C4-E8BD-CB46C309B052}"/>
                </a:ext>
              </a:extLst>
            </p:cNvPr>
            <p:cNvSpPr txBox="1"/>
            <p:nvPr/>
          </p:nvSpPr>
          <p:spPr>
            <a:xfrm>
              <a:off x="1478057" y="2174154"/>
              <a:ext cx="538930" cy="830997"/>
            </a:xfrm>
            <a:prstGeom prst="rect">
              <a:avLst/>
            </a:prstGeom>
            <a:noFill/>
          </p:spPr>
          <p:txBody>
            <a:bodyPr wrap="none" rtlCol="0" anchor="ctr">
              <a:spAutoFit/>
            </a:bodyP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Segoe UI"/>
                  <a:ea typeface="+mn-ea"/>
                  <a:cs typeface="+mn-cs"/>
                </a:rPr>
                <a:t>1</a:t>
              </a:r>
              <a:endParaRPr kumimoji="0" lang="en-IN" sz="4800" b="1" i="0" u="none" strike="noStrike" kern="1200" cap="none" spc="0" normalizeH="0" baseline="0" noProof="0" dirty="0">
                <a:ln>
                  <a:noFill/>
                </a:ln>
                <a:solidFill>
                  <a:prstClr val="white"/>
                </a:solidFill>
                <a:effectLst/>
                <a:uLnTx/>
                <a:uFillTx/>
                <a:latin typeface="Segoe UI"/>
                <a:ea typeface="+mn-ea"/>
                <a:cs typeface="+mn-cs"/>
              </a:endParaRPr>
            </a:p>
          </p:txBody>
        </p:sp>
      </p:grpSp>
      <p:cxnSp>
        <p:nvCxnSpPr>
          <p:cNvPr id="4219" name="Straight Connector 4218">
            <a:extLst>
              <a:ext uri="{FF2B5EF4-FFF2-40B4-BE49-F238E27FC236}">
                <a16:creationId xmlns:a16="http://schemas.microsoft.com/office/drawing/2014/main" id="{029B713B-3549-38D5-6E66-48AC07762267}"/>
              </a:ext>
            </a:extLst>
          </p:cNvPr>
          <p:cNvCxnSpPr>
            <a:cxnSpLocks/>
          </p:cNvCxnSpPr>
          <p:nvPr/>
        </p:nvCxnSpPr>
        <p:spPr>
          <a:xfrm>
            <a:off x="1747522" y="2540275"/>
            <a:ext cx="0" cy="324464"/>
          </a:xfrm>
          <a:prstGeom prst="line">
            <a:avLst/>
          </a:prstGeom>
          <a:noFill/>
          <a:ln w="9525" cap="flat" cmpd="sng" algn="ctr">
            <a:solidFill>
              <a:sysClr val="window" lastClr="FFFFFF">
                <a:lumMod val="85000"/>
              </a:sysClr>
            </a:solidFill>
            <a:prstDash val="solid"/>
          </a:ln>
          <a:effectLst/>
        </p:spPr>
      </p:cxnSp>
      <p:grpSp>
        <p:nvGrpSpPr>
          <p:cNvPr id="4220" name="Group 4219">
            <a:extLst>
              <a:ext uri="{FF2B5EF4-FFF2-40B4-BE49-F238E27FC236}">
                <a16:creationId xmlns:a16="http://schemas.microsoft.com/office/drawing/2014/main" id="{4EFD6B1F-3FE9-8071-B204-FCEE09D1F910}"/>
              </a:ext>
            </a:extLst>
          </p:cNvPr>
          <p:cNvGrpSpPr/>
          <p:nvPr/>
        </p:nvGrpSpPr>
        <p:grpSpPr>
          <a:xfrm>
            <a:off x="9698821" y="1240550"/>
            <a:ext cx="1165824" cy="1260296"/>
            <a:chOff x="9568087" y="1980573"/>
            <a:chExt cx="1427292" cy="1542952"/>
          </a:xfrm>
        </p:grpSpPr>
        <p:sp>
          <p:nvSpPr>
            <p:cNvPr id="4221" name="Oval 4220">
              <a:extLst>
                <a:ext uri="{FF2B5EF4-FFF2-40B4-BE49-F238E27FC236}">
                  <a16:creationId xmlns:a16="http://schemas.microsoft.com/office/drawing/2014/main" id="{C81B4BD8-FCB9-9D1B-8710-81DE0B05D9D4}"/>
                </a:ext>
              </a:extLst>
            </p:cNvPr>
            <p:cNvSpPr/>
            <p:nvPr/>
          </p:nvSpPr>
          <p:spPr>
            <a:xfrm>
              <a:off x="9568087" y="2102821"/>
              <a:ext cx="1420704" cy="1420704"/>
            </a:xfrm>
            <a:prstGeom prst="ellipse">
              <a:avLst/>
            </a:prstGeom>
            <a:solidFill>
              <a:sysClr val="windowText" lastClr="000000">
                <a:alpha val="20000"/>
              </a:sysClr>
            </a:solidFill>
            <a:ln w="25400" cap="flat" cmpd="sng" algn="ctr">
              <a:noFill/>
              <a:prstDash val="solid"/>
            </a:ln>
            <a:effectLst>
              <a:softEdge rad="228600"/>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4222" name="Oval 4221">
              <a:extLst>
                <a:ext uri="{FF2B5EF4-FFF2-40B4-BE49-F238E27FC236}">
                  <a16:creationId xmlns:a16="http://schemas.microsoft.com/office/drawing/2014/main" id="{40674AEB-05CF-BE88-E6DC-D65369008FD5}"/>
                </a:ext>
              </a:extLst>
            </p:cNvPr>
            <p:cNvSpPr/>
            <p:nvPr/>
          </p:nvSpPr>
          <p:spPr>
            <a:xfrm>
              <a:off x="9777219" y="1980573"/>
              <a:ext cx="1218160" cy="1218160"/>
            </a:xfrm>
            <a:prstGeom prst="ellipse">
              <a:avLst/>
            </a:prstGeom>
            <a:gradFill>
              <a:gsLst>
                <a:gs pos="0">
                  <a:srgbClr val="43CBA5"/>
                </a:gs>
                <a:gs pos="100000">
                  <a:srgbClr val="43CBA5">
                    <a:lumMod val="75000"/>
                  </a:srgbClr>
                </a:gs>
              </a:gsLst>
              <a:lin ang="5400000" scaled="1"/>
            </a:gra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4223" name="TextBox 4222">
              <a:extLst>
                <a:ext uri="{FF2B5EF4-FFF2-40B4-BE49-F238E27FC236}">
                  <a16:creationId xmlns:a16="http://schemas.microsoft.com/office/drawing/2014/main" id="{C752A4CF-F4EF-E459-9ADB-9E1E6FE8BE74}"/>
                </a:ext>
              </a:extLst>
            </p:cNvPr>
            <p:cNvSpPr txBox="1"/>
            <p:nvPr/>
          </p:nvSpPr>
          <p:spPr>
            <a:xfrm>
              <a:off x="10056400" y="2080967"/>
              <a:ext cx="659800" cy="1017371"/>
            </a:xfrm>
            <a:prstGeom prst="rect">
              <a:avLst/>
            </a:prstGeom>
            <a:noFill/>
          </p:spPr>
          <p:txBody>
            <a:bodyPr wrap="none" rtlCol="0" anchor="ctr">
              <a:spAutoFit/>
            </a:bodyP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Segoe UI"/>
                  <a:ea typeface="+mn-ea"/>
                  <a:cs typeface="+mn-cs"/>
                </a:rPr>
                <a:t>5</a:t>
              </a:r>
              <a:endParaRPr kumimoji="0" lang="en-IN" sz="4800" b="1" i="0" u="none" strike="noStrike" kern="1200" cap="none" spc="0" normalizeH="0" baseline="0" noProof="0" dirty="0">
                <a:ln>
                  <a:noFill/>
                </a:ln>
                <a:solidFill>
                  <a:prstClr val="white"/>
                </a:solidFill>
                <a:effectLst/>
                <a:uLnTx/>
                <a:uFillTx/>
                <a:latin typeface="Segoe UI"/>
                <a:ea typeface="+mn-ea"/>
                <a:cs typeface="+mn-cs"/>
              </a:endParaRPr>
            </a:p>
          </p:txBody>
        </p:sp>
      </p:grpSp>
      <p:cxnSp>
        <p:nvCxnSpPr>
          <p:cNvPr id="4224" name="Straight Connector 4223">
            <a:extLst>
              <a:ext uri="{FF2B5EF4-FFF2-40B4-BE49-F238E27FC236}">
                <a16:creationId xmlns:a16="http://schemas.microsoft.com/office/drawing/2014/main" id="{912312B6-A840-581A-8080-FD5A87E5C722}"/>
              </a:ext>
            </a:extLst>
          </p:cNvPr>
          <p:cNvCxnSpPr>
            <a:cxnSpLocks/>
          </p:cNvCxnSpPr>
          <p:nvPr/>
        </p:nvCxnSpPr>
        <p:spPr>
          <a:xfrm>
            <a:off x="10386299" y="2540275"/>
            <a:ext cx="0" cy="324464"/>
          </a:xfrm>
          <a:prstGeom prst="line">
            <a:avLst/>
          </a:prstGeom>
          <a:noFill/>
          <a:ln w="9525" cap="flat" cmpd="sng" algn="ctr">
            <a:solidFill>
              <a:sysClr val="window" lastClr="FFFFFF">
                <a:lumMod val="85000"/>
              </a:sysClr>
            </a:solidFill>
            <a:prstDash val="solid"/>
          </a:ln>
          <a:effectLst/>
        </p:spPr>
      </p:cxnSp>
      <p:grpSp>
        <p:nvGrpSpPr>
          <p:cNvPr id="4225" name="Group 4224">
            <a:extLst>
              <a:ext uri="{FF2B5EF4-FFF2-40B4-BE49-F238E27FC236}">
                <a16:creationId xmlns:a16="http://schemas.microsoft.com/office/drawing/2014/main" id="{D2859A55-5B5A-ADB8-4AC0-270181E5B142}"/>
              </a:ext>
            </a:extLst>
          </p:cNvPr>
          <p:cNvGrpSpPr/>
          <p:nvPr/>
        </p:nvGrpSpPr>
        <p:grpSpPr>
          <a:xfrm>
            <a:off x="7539126" y="1240550"/>
            <a:ext cx="1165824" cy="1260296"/>
            <a:chOff x="7408392" y="1980573"/>
            <a:chExt cx="1427292" cy="1542952"/>
          </a:xfrm>
        </p:grpSpPr>
        <p:sp>
          <p:nvSpPr>
            <p:cNvPr id="4226" name="Oval 4225">
              <a:extLst>
                <a:ext uri="{FF2B5EF4-FFF2-40B4-BE49-F238E27FC236}">
                  <a16:creationId xmlns:a16="http://schemas.microsoft.com/office/drawing/2014/main" id="{2E75466E-BDBC-8C62-23A8-6E5C1B1B14BD}"/>
                </a:ext>
              </a:extLst>
            </p:cNvPr>
            <p:cNvSpPr/>
            <p:nvPr/>
          </p:nvSpPr>
          <p:spPr>
            <a:xfrm>
              <a:off x="7408392" y="2102821"/>
              <a:ext cx="1420704" cy="1420704"/>
            </a:xfrm>
            <a:prstGeom prst="ellipse">
              <a:avLst/>
            </a:prstGeom>
            <a:solidFill>
              <a:sysClr val="windowText" lastClr="000000">
                <a:alpha val="20000"/>
              </a:sysClr>
            </a:solidFill>
            <a:ln w="25400" cap="flat" cmpd="sng" algn="ctr">
              <a:noFill/>
              <a:prstDash val="solid"/>
            </a:ln>
            <a:effectLst>
              <a:softEdge rad="228600"/>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4227" name="Oval 4226">
              <a:extLst>
                <a:ext uri="{FF2B5EF4-FFF2-40B4-BE49-F238E27FC236}">
                  <a16:creationId xmlns:a16="http://schemas.microsoft.com/office/drawing/2014/main" id="{E72043EA-812F-3F74-A993-3A3F84B57B0E}"/>
                </a:ext>
              </a:extLst>
            </p:cNvPr>
            <p:cNvSpPr/>
            <p:nvPr/>
          </p:nvSpPr>
          <p:spPr>
            <a:xfrm>
              <a:off x="7617524" y="1980573"/>
              <a:ext cx="1218160" cy="1218160"/>
            </a:xfrm>
            <a:prstGeom prst="ellipse">
              <a:avLst/>
            </a:prstGeom>
            <a:gradFill>
              <a:gsLst>
                <a:gs pos="0">
                  <a:srgbClr val="E17271"/>
                </a:gs>
                <a:gs pos="100000">
                  <a:srgbClr val="E17271">
                    <a:lumMod val="75000"/>
                  </a:srgbClr>
                </a:gs>
              </a:gsLst>
              <a:lin ang="5400000" scaled="1"/>
            </a:gra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Segoe UI"/>
                <a:ea typeface="+mn-ea"/>
                <a:cs typeface="+mn-cs"/>
              </a:endParaRPr>
            </a:p>
          </p:txBody>
        </p:sp>
        <p:sp>
          <p:nvSpPr>
            <p:cNvPr id="4228" name="TextBox 4227">
              <a:extLst>
                <a:ext uri="{FF2B5EF4-FFF2-40B4-BE49-F238E27FC236}">
                  <a16:creationId xmlns:a16="http://schemas.microsoft.com/office/drawing/2014/main" id="{1677DACD-AC83-A7A4-B813-02B5F3983F7A}"/>
                </a:ext>
              </a:extLst>
            </p:cNvPr>
            <p:cNvSpPr txBox="1"/>
            <p:nvPr/>
          </p:nvSpPr>
          <p:spPr>
            <a:xfrm>
              <a:off x="7957139" y="2174154"/>
              <a:ext cx="538930" cy="830997"/>
            </a:xfrm>
            <a:prstGeom prst="rect">
              <a:avLst/>
            </a:prstGeom>
            <a:noFill/>
          </p:spPr>
          <p:txBody>
            <a:bodyPr wrap="none" rtlCol="0" anchor="ctr">
              <a:spAutoFit/>
            </a:bodyP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Segoe UI"/>
                  <a:ea typeface="+mn-ea"/>
                  <a:cs typeface="+mn-cs"/>
                </a:rPr>
                <a:t>4</a:t>
              </a:r>
              <a:endParaRPr kumimoji="0" lang="en-IN" sz="4800" b="1" i="0" u="none" strike="noStrike" kern="1200" cap="none" spc="0" normalizeH="0" baseline="0" noProof="0" dirty="0">
                <a:ln>
                  <a:noFill/>
                </a:ln>
                <a:solidFill>
                  <a:prstClr val="white"/>
                </a:solidFill>
                <a:effectLst/>
                <a:uLnTx/>
                <a:uFillTx/>
                <a:latin typeface="Segoe UI"/>
                <a:ea typeface="+mn-ea"/>
                <a:cs typeface="+mn-cs"/>
              </a:endParaRPr>
            </a:p>
          </p:txBody>
        </p:sp>
      </p:grpSp>
      <p:cxnSp>
        <p:nvCxnSpPr>
          <p:cNvPr id="4229" name="Straight Connector 4228">
            <a:extLst>
              <a:ext uri="{FF2B5EF4-FFF2-40B4-BE49-F238E27FC236}">
                <a16:creationId xmlns:a16="http://schemas.microsoft.com/office/drawing/2014/main" id="{17A867C7-6FE7-0ECA-4933-DAE5827AA5E4}"/>
              </a:ext>
            </a:extLst>
          </p:cNvPr>
          <p:cNvCxnSpPr>
            <a:cxnSpLocks/>
          </p:cNvCxnSpPr>
          <p:nvPr/>
        </p:nvCxnSpPr>
        <p:spPr>
          <a:xfrm>
            <a:off x="8226604" y="2540275"/>
            <a:ext cx="0" cy="324464"/>
          </a:xfrm>
          <a:prstGeom prst="line">
            <a:avLst/>
          </a:prstGeom>
          <a:noFill/>
          <a:ln w="9525" cap="flat" cmpd="sng" algn="ctr">
            <a:solidFill>
              <a:sysClr val="window" lastClr="FFFFFF">
                <a:lumMod val="85000"/>
              </a:sysClr>
            </a:solidFill>
            <a:prstDash val="solid"/>
          </a:ln>
          <a:effectLst/>
        </p:spPr>
      </p:cxnSp>
      <p:grpSp>
        <p:nvGrpSpPr>
          <p:cNvPr id="4230" name="Group 4229">
            <a:extLst>
              <a:ext uri="{FF2B5EF4-FFF2-40B4-BE49-F238E27FC236}">
                <a16:creationId xmlns:a16="http://schemas.microsoft.com/office/drawing/2014/main" id="{F6262402-A1E4-B0C0-6E6F-597F05C68DA1}"/>
              </a:ext>
            </a:extLst>
          </p:cNvPr>
          <p:cNvGrpSpPr/>
          <p:nvPr/>
        </p:nvGrpSpPr>
        <p:grpSpPr>
          <a:xfrm>
            <a:off x="753104" y="3025535"/>
            <a:ext cx="2008964" cy="3193826"/>
            <a:chOff x="963561" y="3923072"/>
            <a:chExt cx="2910348" cy="2094271"/>
          </a:xfrm>
        </p:grpSpPr>
        <p:sp>
          <p:nvSpPr>
            <p:cNvPr id="4231" name="Rectangle: Rounded Corners 7">
              <a:extLst>
                <a:ext uri="{FF2B5EF4-FFF2-40B4-BE49-F238E27FC236}">
                  <a16:creationId xmlns:a16="http://schemas.microsoft.com/office/drawing/2014/main" id="{205CF91E-36CA-72D0-E825-989D89B31F95}"/>
                </a:ext>
              </a:extLst>
            </p:cNvPr>
            <p:cNvSpPr/>
            <p:nvPr/>
          </p:nvSpPr>
          <p:spPr>
            <a:xfrm>
              <a:off x="963561" y="3923072"/>
              <a:ext cx="2910348" cy="2094271"/>
            </a:xfrm>
            <a:prstGeom prst="roundRect">
              <a:avLst/>
            </a:prstGeom>
            <a:solidFill>
              <a:sysClr val="window" lastClr="FFFFFF">
                <a:lumMod val="95000"/>
              </a:sysClr>
            </a:solidFill>
            <a:ln w="12700" cap="flat" cmpd="sng" algn="ctr">
              <a:solidFill>
                <a:sysClr val="window" lastClr="FFFFFF">
                  <a:lumMod val="85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4232" name="TextBox 4231">
              <a:extLst>
                <a:ext uri="{FF2B5EF4-FFF2-40B4-BE49-F238E27FC236}">
                  <a16:creationId xmlns:a16="http://schemas.microsoft.com/office/drawing/2014/main" id="{4135E26A-8058-4DAD-C837-3A268E2E37A7}"/>
                </a:ext>
              </a:extLst>
            </p:cNvPr>
            <p:cNvSpPr txBox="1"/>
            <p:nvPr/>
          </p:nvSpPr>
          <p:spPr>
            <a:xfrm>
              <a:off x="1225651" y="4558923"/>
              <a:ext cx="2386170" cy="881500"/>
            </a:xfrm>
            <a:prstGeom prst="rect">
              <a:avLst/>
            </a:prstGeom>
            <a:noFill/>
          </p:spPr>
          <p:txBody>
            <a:bodyPr wrap="square" lIns="0" tIns="0" rIns="0" bIns="0" rtlCol="0" anchor="t">
              <a:noAutofit/>
            </a:bodyPr>
            <a:lstStyle/>
            <a:p>
              <a:pPr marL="285750" marR="0" lvl="0" indent="-285750" defTabSz="121898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lumMod val="85000"/>
                      <a:lumOff val="15000"/>
                    </a:prstClr>
                  </a:solidFill>
                  <a:effectLst/>
                  <a:uLnTx/>
                  <a:uFillTx/>
                  <a:latin typeface="Segoe UI"/>
                  <a:ea typeface="+mn-ea"/>
                  <a:cs typeface="+mn-cs"/>
                </a:rPr>
                <a:t>Download the 311 dataset from the NYC open data website</a:t>
              </a:r>
            </a:p>
            <a:p>
              <a:pPr marL="285750" marR="0" lvl="0" indent="-285750" defTabSz="121898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lumMod val="85000"/>
                      <a:lumOff val="15000"/>
                    </a:prstClr>
                  </a:solidFill>
                  <a:effectLst/>
                  <a:uLnTx/>
                  <a:uFillTx/>
                  <a:latin typeface="Segoe UI"/>
                  <a:ea typeface="+mn-ea"/>
                  <a:cs typeface="+mn-cs"/>
                </a:rPr>
                <a:t>Cleaned the data to include only relevant </a:t>
              </a:r>
              <a:r>
                <a:rPr lang="en-US" sz="1100" kern="1200" dirty="0">
                  <a:solidFill>
                    <a:prstClr val="black">
                      <a:lumMod val="85000"/>
                      <a:lumOff val="15000"/>
                    </a:prstClr>
                  </a:solidFill>
                  <a:latin typeface="Segoe UI"/>
                  <a:ea typeface="+mn-ea"/>
                  <a:cs typeface="+mn-cs"/>
                </a:rPr>
                <a:t>Z</a:t>
              </a:r>
              <a:r>
                <a:rPr kumimoji="0" lang="en-US" sz="1100" b="0" i="0" u="none" strike="noStrike" kern="1200" cap="none" spc="0" normalizeH="0" baseline="0" noProof="0" dirty="0" err="1">
                  <a:ln>
                    <a:noFill/>
                  </a:ln>
                  <a:solidFill>
                    <a:prstClr val="black">
                      <a:lumMod val="85000"/>
                      <a:lumOff val="15000"/>
                    </a:prstClr>
                  </a:solidFill>
                  <a:effectLst/>
                  <a:uLnTx/>
                  <a:uFillTx/>
                  <a:latin typeface="Segoe UI"/>
                  <a:ea typeface="+mn-ea"/>
                  <a:cs typeface="+mn-cs"/>
                </a:rPr>
                <a:t>ips</a:t>
              </a:r>
              <a:endParaRPr kumimoji="0" lang="en-US" sz="1100" b="0" i="0" u="none" strike="noStrike" kern="1200" cap="none" spc="0" normalizeH="0" baseline="0" noProof="0" dirty="0">
                <a:ln>
                  <a:noFill/>
                </a:ln>
                <a:solidFill>
                  <a:prstClr val="black">
                    <a:lumMod val="85000"/>
                    <a:lumOff val="15000"/>
                  </a:prstClr>
                </a:solidFill>
                <a:effectLst/>
                <a:uLnTx/>
                <a:uFillTx/>
                <a:latin typeface="Segoe UI"/>
                <a:ea typeface="+mn-ea"/>
                <a:cs typeface="+mn-cs"/>
              </a:endParaRPr>
            </a:p>
            <a:p>
              <a:pPr marL="285750" marR="0" lvl="0" indent="-285750" defTabSz="1218987"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prstClr val="black">
                      <a:lumMod val="85000"/>
                      <a:lumOff val="15000"/>
                    </a:prstClr>
                  </a:solidFill>
                  <a:latin typeface="Segoe UI"/>
                  <a:ea typeface="+mn-ea"/>
                  <a:cs typeface="+mn-cs"/>
                </a:rPr>
                <a:t>Cleaned the zip codes to only have zips in 5-digit format</a:t>
              </a:r>
              <a:endParaRPr kumimoji="0" lang="en-US" sz="1100" b="0" i="0" u="none" strike="noStrike" kern="1200" cap="none" spc="0" normalizeH="0" baseline="0" noProof="0" dirty="0">
                <a:ln>
                  <a:noFill/>
                </a:ln>
                <a:solidFill>
                  <a:prstClr val="black">
                    <a:lumMod val="85000"/>
                    <a:lumOff val="15000"/>
                  </a:prstClr>
                </a:solidFill>
                <a:effectLst/>
                <a:uLnTx/>
                <a:uFillTx/>
                <a:latin typeface="Segoe UI"/>
                <a:ea typeface="+mn-ea"/>
                <a:cs typeface="+mn-cs"/>
              </a:endParaRPr>
            </a:p>
            <a:p>
              <a:pPr marL="285750" marR="0" lvl="0" indent="-285750" defTabSz="1218987"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prstClr val="black">
                    <a:lumMod val="85000"/>
                    <a:lumOff val="15000"/>
                  </a:prstClr>
                </a:solidFill>
                <a:effectLst/>
                <a:uLnTx/>
                <a:uFillTx/>
                <a:latin typeface="Segoe UI"/>
                <a:ea typeface="+mn-ea"/>
                <a:cs typeface="+mn-cs"/>
              </a:endParaRPr>
            </a:p>
            <a:p>
              <a:pPr marL="285750" marR="0" lvl="0" indent="-285750" defTabSz="1218987"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100" b="0" i="0" u="none" strike="noStrike" kern="1200" cap="none" spc="0" normalizeH="0" baseline="0" noProof="0" dirty="0">
                <a:ln>
                  <a:noFill/>
                </a:ln>
                <a:solidFill>
                  <a:prstClr val="black">
                    <a:lumMod val="85000"/>
                    <a:lumOff val="15000"/>
                  </a:prstClr>
                </a:solidFill>
                <a:effectLst/>
                <a:uLnTx/>
                <a:uFillTx/>
                <a:latin typeface="Segoe UI"/>
                <a:ea typeface="+mn-ea"/>
                <a:cs typeface="+mn-cs"/>
              </a:endParaRPr>
            </a:p>
          </p:txBody>
        </p:sp>
        <p:sp>
          <p:nvSpPr>
            <p:cNvPr id="4233" name="TextBox 4232">
              <a:extLst>
                <a:ext uri="{FF2B5EF4-FFF2-40B4-BE49-F238E27FC236}">
                  <a16:creationId xmlns:a16="http://schemas.microsoft.com/office/drawing/2014/main" id="{85407383-64FE-7F90-1749-8B538F8DD19D}"/>
                </a:ext>
              </a:extLst>
            </p:cNvPr>
            <p:cNvSpPr txBox="1"/>
            <p:nvPr/>
          </p:nvSpPr>
          <p:spPr>
            <a:xfrm>
              <a:off x="1257943" y="4116757"/>
              <a:ext cx="2386170" cy="318579"/>
            </a:xfrm>
            <a:prstGeom prst="rect">
              <a:avLst/>
            </a:prstGeom>
            <a:noFill/>
          </p:spPr>
          <p:txBody>
            <a:bodyPr wrap="square" lIns="0" tIns="0" rIns="0" bIns="0" rtlCol="0" anchor="ctr">
              <a:noAutofit/>
            </a:bodyP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85000"/>
                      <a:lumOff val="15000"/>
                    </a:prstClr>
                  </a:solidFill>
                  <a:effectLst/>
                  <a:uLnTx/>
                  <a:uFillTx/>
                  <a:latin typeface="Segoe UI"/>
                  <a:ea typeface="+mn-ea"/>
                  <a:cs typeface="+mn-cs"/>
                </a:rPr>
                <a:t>311 </a:t>
              </a:r>
              <a:r>
                <a:rPr lang="en-US" sz="1600" b="1" kern="1200" dirty="0">
                  <a:solidFill>
                    <a:prstClr val="black">
                      <a:lumMod val="85000"/>
                      <a:lumOff val="15000"/>
                    </a:prstClr>
                  </a:solidFill>
                  <a:latin typeface="Segoe UI"/>
                  <a:ea typeface="+mn-ea"/>
                  <a:cs typeface="+mn-cs"/>
                </a:rPr>
                <a:t>Dataset Cleaning</a:t>
              </a:r>
              <a:endParaRPr kumimoji="0" lang="en-IN" sz="1600" b="1" i="0" u="none" strike="noStrike" kern="1200" cap="none" spc="0" normalizeH="0" baseline="0" noProof="0" dirty="0">
                <a:ln>
                  <a:noFill/>
                </a:ln>
                <a:solidFill>
                  <a:prstClr val="black">
                    <a:lumMod val="85000"/>
                    <a:lumOff val="15000"/>
                  </a:prstClr>
                </a:solidFill>
                <a:effectLst/>
                <a:uLnTx/>
                <a:uFillTx/>
                <a:latin typeface="Segoe UI"/>
                <a:ea typeface="+mn-ea"/>
                <a:cs typeface="+mn-cs"/>
              </a:endParaRPr>
            </a:p>
          </p:txBody>
        </p:sp>
      </p:grpSp>
      <p:grpSp>
        <p:nvGrpSpPr>
          <p:cNvPr id="4250" name="Group 4249">
            <a:extLst>
              <a:ext uri="{FF2B5EF4-FFF2-40B4-BE49-F238E27FC236}">
                <a16:creationId xmlns:a16="http://schemas.microsoft.com/office/drawing/2014/main" id="{216C3928-15A9-4781-8908-CE07C90BD077}"/>
              </a:ext>
            </a:extLst>
          </p:cNvPr>
          <p:cNvGrpSpPr/>
          <p:nvPr/>
        </p:nvGrpSpPr>
        <p:grpSpPr>
          <a:xfrm>
            <a:off x="2954710" y="3025535"/>
            <a:ext cx="2008964" cy="3193826"/>
            <a:chOff x="963561" y="3923072"/>
            <a:chExt cx="2910348" cy="2094271"/>
          </a:xfrm>
        </p:grpSpPr>
        <p:sp>
          <p:nvSpPr>
            <p:cNvPr id="4251" name="Rectangle: Rounded Corners 7">
              <a:extLst>
                <a:ext uri="{FF2B5EF4-FFF2-40B4-BE49-F238E27FC236}">
                  <a16:creationId xmlns:a16="http://schemas.microsoft.com/office/drawing/2014/main" id="{7132C75D-7ECC-15A3-C3DD-D470DA4C32D6}"/>
                </a:ext>
              </a:extLst>
            </p:cNvPr>
            <p:cNvSpPr/>
            <p:nvPr/>
          </p:nvSpPr>
          <p:spPr>
            <a:xfrm>
              <a:off x="963561" y="3923072"/>
              <a:ext cx="2910348" cy="2094271"/>
            </a:xfrm>
            <a:prstGeom prst="roundRect">
              <a:avLst/>
            </a:prstGeom>
            <a:solidFill>
              <a:sysClr val="window" lastClr="FFFFFF">
                <a:lumMod val="95000"/>
              </a:sysClr>
            </a:solidFill>
            <a:ln w="12700" cap="flat" cmpd="sng" algn="ctr">
              <a:solidFill>
                <a:sysClr val="window" lastClr="FFFFFF">
                  <a:lumMod val="85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4252" name="TextBox 4251">
              <a:extLst>
                <a:ext uri="{FF2B5EF4-FFF2-40B4-BE49-F238E27FC236}">
                  <a16:creationId xmlns:a16="http://schemas.microsoft.com/office/drawing/2014/main" id="{1B2881F6-5636-81EB-8C93-ACCAFDFA9DC1}"/>
                </a:ext>
              </a:extLst>
            </p:cNvPr>
            <p:cNvSpPr txBox="1"/>
            <p:nvPr/>
          </p:nvSpPr>
          <p:spPr>
            <a:xfrm>
              <a:off x="1225651" y="4558923"/>
              <a:ext cx="2386170" cy="881500"/>
            </a:xfrm>
            <a:prstGeom prst="rect">
              <a:avLst/>
            </a:prstGeom>
            <a:noFill/>
          </p:spPr>
          <p:txBody>
            <a:bodyPr wrap="square" lIns="0" tIns="0" rIns="0" bIns="0" rtlCol="0" anchor="t">
              <a:noAutofit/>
            </a:bodyPr>
            <a:lstStyle/>
            <a:p>
              <a:pPr marL="285750" marR="0" lvl="0" indent="-285750" defTabSz="121898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lumMod val="85000"/>
                      <a:lumOff val="15000"/>
                    </a:prstClr>
                  </a:solidFill>
                  <a:effectLst/>
                  <a:uLnTx/>
                  <a:uFillTx/>
                  <a:latin typeface="Segoe UI"/>
                  <a:ea typeface="+mn-ea"/>
                  <a:cs typeface="+mn-cs"/>
                </a:rPr>
                <a:t>Created a function for mapping the neighborhoods to the relevant </a:t>
              </a:r>
              <a:r>
                <a:rPr lang="en-US" sz="1100" kern="1200" dirty="0">
                  <a:solidFill>
                    <a:prstClr val="black">
                      <a:lumMod val="85000"/>
                      <a:lumOff val="15000"/>
                    </a:prstClr>
                  </a:solidFill>
                  <a:latin typeface="Segoe UI"/>
                  <a:ea typeface="+mn-ea"/>
                  <a:cs typeface="+mn-cs"/>
                </a:rPr>
                <a:t>ZIP </a:t>
              </a:r>
              <a:r>
                <a:rPr kumimoji="0" lang="en-US" sz="1100" b="0" i="0" u="none" strike="noStrike" kern="1200" cap="none" spc="0" normalizeH="0" baseline="0" noProof="0" dirty="0">
                  <a:ln>
                    <a:noFill/>
                  </a:ln>
                  <a:solidFill>
                    <a:prstClr val="black">
                      <a:lumMod val="85000"/>
                      <a:lumOff val="15000"/>
                    </a:prstClr>
                  </a:solidFill>
                  <a:effectLst/>
                  <a:uLnTx/>
                  <a:uFillTx/>
                  <a:latin typeface="Segoe UI"/>
                  <a:ea typeface="+mn-ea"/>
                  <a:cs typeface="+mn-cs"/>
                </a:rPr>
                <a:t>code</a:t>
              </a:r>
            </a:p>
            <a:p>
              <a:pPr marL="285750" marR="0" lvl="0" indent="-285750" defTabSz="121898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lumMod val="85000"/>
                      <a:lumOff val="15000"/>
                    </a:prstClr>
                  </a:solidFill>
                  <a:effectLst/>
                  <a:uLnTx/>
                  <a:uFillTx/>
                  <a:latin typeface="Segoe UI"/>
                  <a:ea typeface="+mn-ea"/>
                  <a:cs typeface="+mn-cs"/>
                </a:rPr>
                <a:t>Merge the </a:t>
              </a:r>
              <a:r>
                <a:rPr kumimoji="0" lang="en-US" sz="1100" b="0" i="0" u="none" strike="noStrike" kern="1200" cap="none" spc="0" normalizeH="0" baseline="0" noProof="0" dirty="0" err="1">
                  <a:ln>
                    <a:noFill/>
                  </a:ln>
                  <a:solidFill>
                    <a:prstClr val="black">
                      <a:lumMod val="85000"/>
                      <a:lumOff val="15000"/>
                    </a:prstClr>
                  </a:solidFill>
                  <a:effectLst/>
                  <a:uLnTx/>
                  <a:uFillTx/>
                  <a:latin typeface="Segoe UI"/>
                  <a:ea typeface="+mn-ea"/>
                  <a:cs typeface="+mn-cs"/>
                </a:rPr>
                <a:t>Streeteasy</a:t>
              </a:r>
              <a:r>
                <a:rPr kumimoji="0" lang="en-US" sz="1100" b="0" i="0" u="none" strike="noStrike" kern="1200" cap="none" spc="0" normalizeH="0" baseline="0" noProof="0" dirty="0">
                  <a:ln>
                    <a:noFill/>
                  </a:ln>
                  <a:solidFill>
                    <a:prstClr val="black">
                      <a:lumMod val="85000"/>
                      <a:lumOff val="15000"/>
                    </a:prstClr>
                  </a:solidFill>
                  <a:effectLst/>
                  <a:uLnTx/>
                  <a:uFillTx/>
                  <a:latin typeface="Segoe UI"/>
                  <a:ea typeface="+mn-ea"/>
                  <a:cs typeface="+mn-cs"/>
                </a:rPr>
                <a:t> dataset with the complaints dataset to get median rent by month and year</a:t>
              </a:r>
              <a:endParaRPr kumimoji="0" lang="en-IN" sz="1100" b="0" i="0" u="none" strike="noStrike" kern="1200" cap="none" spc="0" normalizeH="0" baseline="0" noProof="0" dirty="0">
                <a:ln>
                  <a:noFill/>
                </a:ln>
                <a:solidFill>
                  <a:prstClr val="black">
                    <a:lumMod val="85000"/>
                    <a:lumOff val="15000"/>
                  </a:prstClr>
                </a:solidFill>
                <a:effectLst/>
                <a:uLnTx/>
                <a:uFillTx/>
                <a:latin typeface="Segoe UI"/>
                <a:ea typeface="+mn-ea"/>
                <a:cs typeface="+mn-cs"/>
              </a:endParaRPr>
            </a:p>
          </p:txBody>
        </p:sp>
        <p:sp>
          <p:nvSpPr>
            <p:cNvPr id="4253" name="TextBox 4252">
              <a:extLst>
                <a:ext uri="{FF2B5EF4-FFF2-40B4-BE49-F238E27FC236}">
                  <a16:creationId xmlns:a16="http://schemas.microsoft.com/office/drawing/2014/main" id="{AFA3AAEB-97E9-61E2-2853-E5DFE3862079}"/>
                </a:ext>
              </a:extLst>
            </p:cNvPr>
            <p:cNvSpPr txBox="1"/>
            <p:nvPr/>
          </p:nvSpPr>
          <p:spPr>
            <a:xfrm>
              <a:off x="1257943" y="4116757"/>
              <a:ext cx="2386170" cy="318579"/>
            </a:xfrm>
            <a:prstGeom prst="rect">
              <a:avLst/>
            </a:prstGeom>
            <a:noFill/>
          </p:spPr>
          <p:txBody>
            <a:bodyPr wrap="square" lIns="0" tIns="0" rIns="0" bIns="0" rtlCol="0" anchor="ctr">
              <a:noAutofit/>
            </a:bodyP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85000"/>
                      <a:lumOff val="15000"/>
                    </a:prstClr>
                  </a:solidFill>
                  <a:effectLst/>
                  <a:uLnTx/>
                  <a:uFillTx/>
                  <a:latin typeface="Segoe UI"/>
                  <a:ea typeface="+mn-ea"/>
                  <a:cs typeface="+mn-cs"/>
                </a:rPr>
                <a:t>Merge with other datasets</a:t>
              </a:r>
              <a:endParaRPr kumimoji="0" lang="en-IN" sz="1600" b="1" i="0" u="none" strike="noStrike" kern="1200" cap="none" spc="0" normalizeH="0" baseline="0" noProof="0" dirty="0">
                <a:ln>
                  <a:noFill/>
                </a:ln>
                <a:solidFill>
                  <a:prstClr val="black">
                    <a:lumMod val="85000"/>
                    <a:lumOff val="15000"/>
                  </a:prstClr>
                </a:solidFill>
                <a:effectLst/>
                <a:uLnTx/>
                <a:uFillTx/>
                <a:latin typeface="Segoe UI"/>
                <a:ea typeface="+mn-ea"/>
                <a:cs typeface="+mn-cs"/>
              </a:endParaRPr>
            </a:p>
          </p:txBody>
        </p:sp>
      </p:grpSp>
      <p:grpSp>
        <p:nvGrpSpPr>
          <p:cNvPr id="4254" name="Group 4253">
            <a:extLst>
              <a:ext uri="{FF2B5EF4-FFF2-40B4-BE49-F238E27FC236}">
                <a16:creationId xmlns:a16="http://schemas.microsoft.com/office/drawing/2014/main" id="{C94223E2-1D30-B7EA-92C9-D26491AC00B9}"/>
              </a:ext>
            </a:extLst>
          </p:cNvPr>
          <p:cNvGrpSpPr/>
          <p:nvPr/>
        </p:nvGrpSpPr>
        <p:grpSpPr>
          <a:xfrm>
            <a:off x="5156316" y="3025535"/>
            <a:ext cx="2008964" cy="3193826"/>
            <a:chOff x="963561" y="3923072"/>
            <a:chExt cx="2910348" cy="2094271"/>
          </a:xfrm>
        </p:grpSpPr>
        <p:sp>
          <p:nvSpPr>
            <p:cNvPr id="4255" name="Rectangle: Rounded Corners 7">
              <a:extLst>
                <a:ext uri="{FF2B5EF4-FFF2-40B4-BE49-F238E27FC236}">
                  <a16:creationId xmlns:a16="http://schemas.microsoft.com/office/drawing/2014/main" id="{06126C23-428E-80AC-E79A-F61942AFE87D}"/>
                </a:ext>
              </a:extLst>
            </p:cNvPr>
            <p:cNvSpPr/>
            <p:nvPr/>
          </p:nvSpPr>
          <p:spPr>
            <a:xfrm>
              <a:off x="963561" y="3923072"/>
              <a:ext cx="2910348" cy="2094271"/>
            </a:xfrm>
            <a:prstGeom prst="roundRect">
              <a:avLst/>
            </a:prstGeom>
            <a:solidFill>
              <a:sysClr val="window" lastClr="FFFFFF">
                <a:lumMod val="95000"/>
              </a:sysClr>
            </a:solidFill>
            <a:ln w="12700" cap="flat" cmpd="sng" algn="ctr">
              <a:solidFill>
                <a:sysClr val="window" lastClr="FFFFFF">
                  <a:lumMod val="85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4256" name="TextBox 4255">
              <a:extLst>
                <a:ext uri="{FF2B5EF4-FFF2-40B4-BE49-F238E27FC236}">
                  <a16:creationId xmlns:a16="http://schemas.microsoft.com/office/drawing/2014/main" id="{F436F49E-C6D7-4A7B-D64D-F9940685CDDF}"/>
                </a:ext>
              </a:extLst>
            </p:cNvPr>
            <p:cNvSpPr txBox="1"/>
            <p:nvPr/>
          </p:nvSpPr>
          <p:spPr>
            <a:xfrm>
              <a:off x="1225651" y="4493907"/>
              <a:ext cx="2465106" cy="881500"/>
            </a:xfrm>
            <a:prstGeom prst="rect">
              <a:avLst/>
            </a:prstGeom>
            <a:noFill/>
          </p:spPr>
          <p:txBody>
            <a:bodyPr wrap="square" lIns="0" tIns="0" rIns="0" bIns="0" rtlCol="0" anchor="t">
              <a:noAutofit/>
            </a:bodyPr>
            <a:lstStyle/>
            <a:p>
              <a:pPr marL="285750" marR="0" lvl="0" indent="-285750" defTabSz="1218987"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prstClr val="black">
                      <a:lumMod val="85000"/>
                      <a:lumOff val="15000"/>
                    </a:prstClr>
                  </a:solidFill>
                  <a:latin typeface="Segoe UI"/>
                  <a:ea typeface="+mn-ea"/>
                  <a:cs typeface="+mn-cs"/>
                </a:rPr>
                <a:t>Looked into top complaints </a:t>
              </a:r>
            </a:p>
            <a:p>
              <a:pPr marL="285750" marR="0" lvl="0" indent="-285750" defTabSz="121898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lumMod val="85000"/>
                      <a:lumOff val="15000"/>
                    </a:prstClr>
                  </a:solidFill>
                  <a:effectLst/>
                  <a:uLnTx/>
                  <a:uFillTx/>
                  <a:latin typeface="Segoe UI"/>
                  <a:ea typeface="+mn-ea"/>
                  <a:cs typeface="+mn-cs"/>
                </a:rPr>
                <a:t>Looked into top complaints with the highest increase from pre covid (Mar’19-Mar’20) to covid period (Mar’20-Mar’21)</a:t>
              </a:r>
            </a:p>
            <a:p>
              <a:pPr marL="285750" marR="0" lvl="0" indent="-285750" defTabSz="1218987"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prstClr val="black">
                      <a:lumMod val="85000"/>
                      <a:lumOff val="15000"/>
                    </a:prstClr>
                  </a:solidFill>
                  <a:latin typeface="Segoe UI"/>
                  <a:ea typeface="+mn-ea"/>
                  <a:cs typeface="+mn-cs"/>
                </a:rPr>
                <a:t>Neighborhoods with least and most rent</a:t>
              </a:r>
              <a:endParaRPr kumimoji="0" lang="en-IN" sz="1100" b="0" i="0" u="none" strike="noStrike" kern="1200" cap="none" spc="0" normalizeH="0" baseline="0" noProof="0" dirty="0">
                <a:ln>
                  <a:noFill/>
                </a:ln>
                <a:solidFill>
                  <a:prstClr val="black">
                    <a:lumMod val="85000"/>
                    <a:lumOff val="15000"/>
                  </a:prstClr>
                </a:solidFill>
                <a:effectLst/>
                <a:uLnTx/>
                <a:uFillTx/>
                <a:latin typeface="Segoe UI"/>
                <a:ea typeface="+mn-ea"/>
                <a:cs typeface="+mn-cs"/>
              </a:endParaRPr>
            </a:p>
          </p:txBody>
        </p:sp>
        <p:sp>
          <p:nvSpPr>
            <p:cNvPr id="4257" name="TextBox 4256">
              <a:extLst>
                <a:ext uri="{FF2B5EF4-FFF2-40B4-BE49-F238E27FC236}">
                  <a16:creationId xmlns:a16="http://schemas.microsoft.com/office/drawing/2014/main" id="{AFC41541-BBA9-1290-6F73-5F447D1F76C5}"/>
                </a:ext>
              </a:extLst>
            </p:cNvPr>
            <p:cNvSpPr txBox="1"/>
            <p:nvPr/>
          </p:nvSpPr>
          <p:spPr>
            <a:xfrm>
              <a:off x="1257943" y="4116757"/>
              <a:ext cx="2386170" cy="318579"/>
            </a:xfrm>
            <a:prstGeom prst="rect">
              <a:avLst/>
            </a:prstGeom>
            <a:noFill/>
          </p:spPr>
          <p:txBody>
            <a:bodyPr wrap="square" lIns="0" tIns="0" rIns="0" bIns="0" rtlCol="0" anchor="ctr">
              <a:noAutofit/>
            </a:bodyP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85000"/>
                      <a:lumOff val="15000"/>
                    </a:prstClr>
                  </a:solidFill>
                  <a:effectLst/>
                  <a:uLnTx/>
                  <a:uFillTx/>
                  <a:latin typeface="Segoe UI"/>
                  <a:ea typeface="+mn-ea"/>
                  <a:cs typeface="+mn-cs"/>
                </a:rPr>
                <a:t>Exploratory Analysis</a:t>
              </a:r>
              <a:endParaRPr kumimoji="0" lang="en-IN" sz="1600" b="1" i="0" u="none" strike="noStrike" kern="1200" cap="none" spc="0" normalizeH="0" baseline="0" noProof="0" dirty="0">
                <a:ln>
                  <a:noFill/>
                </a:ln>
                <a:solidFill>
                  <a:prstClr val="black">
                    <a:lumMod val="85000"/>
                    <a:lumOff val="15000"/>
                  </a:prstClr>
                </a:solidFill>
                <a:effectLst/>
                <a:uLnTx/>
                <a:uFillTx/>
                <a:latin typeface="Segoe UI"/>
                <a:ea typeface="+mn-ea"/>
                <a:cs typeface="+mn-cs"/>
              </a:endParaRPr>
            </a:p>
          </p:txBody>
        </p:sp>
      </p:grpSp>
      <p:grpSp>
        <p:nvGrpSpPr>
          <p:cNvPr id="4258" name="Group 4257">
            <a:extLst>
              <a:ext uri="{FF2B5EF4-FFF2-40B4-BE49-F238E27FC236}">
                <a16:creationId xmlns:a16="http://schemas.microsoft.com/office/drawing/2014/main" id="{36C33413-B275-A78E-CDFA-16FB01AEB0DB}"/>
              </a:ext>
            </a:extLst>
          </p:cNvPr>
          <p:cNvGrpSpPr/>
          <p:nvPr/>
        </p:nvGrpSpPr>
        <p:grpSpPr>
          <a:xfrm>
            <a:off x="7357922" y="3025535"/>
            <a:ext cx="2020691" cy="3193826"/>
            <a:chOff x="963561" y="3923072"/>
            <a:chExt cx="2927337" cy="2094271"/>
          </a:xfrm>
        </p:grpSpPr>
        <p:sp>
          <p:nvSpPr>
            <p:cNvPr id="4259" name="Rectangle: Rounded Corners 7">
              <a:extLst>
                <a:ext uri="{FF2B5EF4-FFF2-40B4-BE49-F238E27FC236}">
                  <a16:creationId xmlns:a16="http://schemas.microsoft.com/office/drawing/2014/main" id="{337C3740-99FB-D08C-C507-CB4311462FC6}"/>
                </a:ext>
              </a:extLst>
            </p:cNvPr>
            <p:cNvSpPr/>
            <p:nvPr/>
          </p:nvSpPr>
          <p:spPr>
            <a:xfrm>
              <a:off x="963561" y="3923072"/>
              <a:ext cx="2910348" cy="2094271"/>
            </a:xfrm>
            <a:prstGeom prst="roundRect">
              <a:avLst/>
            </a:prstGeom>
            <a:solidFill>
              <a:sysClr val="window" lastClr="FFFFFF">
                <a:lumMod val="95000"/>
              </a:sysClr>
            </a:solidFill>
            <a:ln w="12700" cap="flat" cmpd="sng" algn="ctr">
              <a:solidFill>
                <a:sysClr val="window" lastClr="FFFFFF">
                  <a:lumMod val="85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4260" name="TextBox 4259">
              <a:extLst>
                <a:ext uri="{FF2B5EF4-FFF2-40B4-BE49-F238E27FC236}">
                  <a16:creationId xmlns:a16="http://schemas.microsoft.com/office/drawing/2014/main" id="{6AC36383-CC95-2DAA-F35E-E163F41F008F}"/>
                </a:ext>
              </a:extLst>
            </p:cNvPr>
            <p:cNvSpPr txBox="1"/>
            <p:nvPr/>
          </p:nvSpPr>
          <p:spPr>
            <a:xfrm>
              <a:off x="1038287" y="4457787"/>
              <a:ext cx="2852611" cy="881500"/>
            </a:xfrm>
            <a:prstGeom prst="rect">
              <a:avLst/>
            </a:prstGeom>
            <a:noFill/>
          </p:spPr>
          <p:txBody>
            <a:bodyPr wrap="square" lIns="0" tIns="0" rIns="0" bIns="0" rtlCol="0" anchor="t">
              <a:noAutofit/>
            </a:bodyPr>
            <a:lstStyle/>
            <a:p>
              <a:pPr marL="285750" marR="0" lvl="0" indent="-285750" defTabSz="1218987"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prstClr val="black">
                      <a:lumMod val="85000"/>
                      <a:lumOff val="15000"/>
                    </a:prstClr>
                  </a:solidFill>
                  <a:latin typeface="Segoe UI"/>
                  <a:ea typeface="+mn-ea"/>
                  <a:cs typeface="+mn-cs"/>
                </a:rPr>
                <a:t>Visualized complaints and neighborhoods by rents on bar charts</a:t>
              </a:r>
            </a:p>
            <a:p>
              <a:pPr marL="285750" marR="0" lvl="0" indent="-285750" defTabSz="121898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lumMod val="85000"/>
                      <a:lumOff val="15000"/>
                    </a:prstClr>
                  </a:solidFill>
                  <a:effectLst/>
                  <a:uLnTx/>
                  <a:uFillTx/>
                  <a:latin typeface="Segoe UI"/>
                  <a:ea typeface="+mn-ea"/>
                  <a:cs typeface="+mn-cs"/>
                </a:rPr>
                <a:t>Visualized top complaints by neighborhood on the NYC map using </a:t>
              </a:r>
              <a:r>
                <a:rPr kumimoji="0" lang="en-US" sz="1100" b="0" i="0" u="none" strike="noStrike" kern="1200" cap="none" spc="0" normalizeH="0" baseline="0" noProof="0" dirty="0" err="1">
                  <a:ln>
                    <a:noFill/>
                  </a:ln>
                  <a:solidFill>
                    <a:prstClr val="black">
                      <a:lumMod val="85000"/>
                      <a:lumOff val="15000"/>
                    </a:prstClr>
                  </a:solidFill>
                  <a:effectLst/>
                  <a:uLnTx/>
                  <a:uFillTx/>
                  <a:latin typeface="Segoe UI"/>
                  <a:ea typeface="+mn-ea"/>
                  <a:cs typeface="+mn-cs"/>
                </a:rPr>
                <a:t>geopandas</a:t>
              </a:r>
              <a:endParaRPr kumimoji="0" lang="en-US" sz="1100" b="0" i="0" u="none" strike="noStrike" kern="1200" cap="none" spc="0" normalizeH="0" baseline="0" noProof="0" dirty="0">
                <a:ln>
                  <a:noFill/>
                </a:ln>
                <a:solidFill>
                  <a:prstClr val="black">
                    <a:lumMod val="85000"/>
                    <a:lumOff val="15000"/>
                  </a:prstClr>
                </a:solidFill>
                <a:effectLst/>
                <a:uLnTx/>
                <a:uFillTx/>
                <a:latin typeface="Segoe UI"/>
                <a:ea typeface="+mn-ea"/>
                <a:cs typeface="+mn-cs"/>
              </a:endParaRPr>
            </a:p>
            <a:p>
              <a:pPr marL="285750" marR="0" lvl="0" indent="-285750" defTabSz="1218987"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prstClr val="black">
                      <a:lumMod val="85000"/>
                      <a:lumOff val="15000"/>
                    </a:prstClr>
                  </a:solidFill>
                  <a:latin typeface="Segoe UI"/>
                  <a:ea typeface="+mn-ea"/>
                  <a:cs typeface="+mn-cs"/>
                </a:rPr>
                <a:t>Visualized complaints and rents trends using timeseries analysis</a:t>
              </a:r>
            </a:p>
            <a:p>
              <a:pPr marL="285750" marR="0" lvl="0" indent="-285750" defTabSz="121898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lumMod val="85000"/>
                      <a:lumOff val="15000"/>
                    </a:prstClr>
                  </a:solidFill>
                  <a:effectLst/>
                  <a:uLnTx/>
                  <a:uFillTx/>
                  <a:latin typeface="Segoe UI"/>
                  <a:ea typeface="+mn-ea"/>
                  <a:cs typeface="+mn-cs"/>
                </a:rPr>
                <a:t>Visualize zips on a scatterplot of complaints vs rent</a:t>
              </a:r>
            </a:p>
          </p:txBody>
        </p:sp>
        <p:sp>
          <p:nvSpPr>
            <p:cNvPr id="4261" name="TextBox 4260">
              <a:extLst>
                <a:ext uri="{FF2B5EF4-FFF2-40B4-BE49-F238E27FC236}">
                  <a16:creationId xmlns:a16="http://schemas.microsoft.com/office/drawing/2014/main" id="{953CE9E8-DEDA-C139-0593-7D75B3B1009D}"/>
                </a:ext>
              </a:extLst>
            </p:cNvPr>
            <p:cNvSpPr txBox="1"/>
            <p:nvPr/>
          </p:nvSpPr>
          <p:spPr>
            <a:xfrm>
              <a:off x="1257943" y="4116757"/>
              <a:ext cx="2386170" cy="318579"/>
            </a:xfrm>
            <a:prstGeom prst="rect">
              <a:avLst/>
            </a:prstGeom>
            <a:noFill/>
          </p:spPr>
          <p:txBody>
            <a:bodyPr wrap="square" lIns="0" tIns="0" rIns="0" bIns="0" rtlCol="0" anchor="ctr">
              <a:noAutofit/>
            </a:bodyP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85000"/>
                      <a:lumOff val="15000"/>
                    </a:prstClr>
                  </a:solidFill>
                  <a:effectLst/>
                  <a:uLnTx/>
                  <a:uFillTx/>
                  <a:latin typeface="Segoe UI"/>
                  <a:ea typeface="+mn-ea"/>
                  <a:cs typeface="+mn-cs"/>
                </a:rPr>
                <a:t>Visualizations</a:t>
              </a:r>
              <a:endParaRPr kumimoji="0" lang="en-IN" sz="1600" b="1" i="0" u="none" strike="noStrike" kern="1200" cap="none" spc="0" normalizeH="0" baseline="0" noProof="0" dirty="0">
                <a:ln>
                  <a:noFill/>
                </a:ln>
                <a:solidFill>
                  <a:prstClr val="black">
                    <a:lumMod val="85000"/>
                    <a:lumOff val="15000"/>
                  </a:prstClr>
                </a:solidFill>
                <a:effectLst/>
                <a:uLnTx/>
                <a:uFillTx/>
                <a:latin typeface="Segoe UI"/>
                <a:ea typeface="+mn-ea"/>
                <a:cs typeface="+mn-cs"/>
              </a:endParaRPr>
            </a:p>
          </p:txBody>
        </p:sp>
      </p:grpSp>
      <p:grpSp>
        <p:nvGrpSpPr>
          <p:cNvPr id="4262" name="Group 4261">
            <a:extLst>
              <a:ext uri="{FF2B5EF4-FFF2-40B4-BE49-F238E27FC236}">
                <a16:creationId xmlns:a16="http://schemas.microsoft.com/office/drawing/2014/main" id="{3C618255-B8C7-8AFE-04A5-586E87AB526E}"/>
              </a:ext>
            </a:extLst>
          </p:cNvPr>
          <p:cNvGrpSpPr/>
          <p:nvPr/>
        </p:nvGrpSpPr>
        <p:grpSpPr>
          <a:xfrm>
            <a:off x="9559528" y="3025535"/>
            <a:ext cx="2008964" cy="3193826"/>
            <a:chOff x="963561" y="3923072"/>
            <a:chExt cx="2910348" cy="2094271"/>
          </a:xfrm>
        </p:grpSpPr>
        <p:sp>
          <p:nvSpPr>
            <p:cNvPr id="4263" name="Rectangle: Rounded Corners 7">
              <a:extLst>
                <a:ext uri="{FF2B5EF4-FFF2-40B4-BE49-F238E27FC236}">
                  <a16:creationId xmlns:a16="http://schemas.microsoft.com/office/drawing/2014/main" id="{7CF1CB4E-4E19-17AE-3FF4-C36B3FC93B32}"/>
                </a:ext>
              </a:extLst>
            </p:cNvPr>
            <p:cNvSpPr/>
            <p:nvPr/>
          </p:nvSpPr>
          <p:spPr>
            <a:xfrm>
              <a:off x="963561" y="3923072"/>
              <a:ext cx="2910348" cy="2094271"/>
            </a:xfrm>
            <a:prstGeom prst="roundRect">
              <a:avLst/>
            </a:prstGeom>
            <a:solidFill>
              <a:sysClr val="window" lastClr="FFFFFF">
                <a:lumMod val="95000"/>
              </a:sysClr>
            </a:solidFill>
            <a:ln w="12700" cap="flat" cmpd="sng" algn="ctr">
              <a:solidFill>
                <a:sysClr val="window" lastClr="FFFFFF">
                  <a:lumMod val="85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4264" name="TextBox 4263">
              <a:extLst>
                <a:ext uri="{FF2B5EF4-FFF2-40B4-BE49-F238E27FC236}">
                  <a16:creationId xmlns:a16="http://schemas.microsoft.com/office/drawing/2014/main" id="{5C30430D-0AC6-434E-1397-189F2181F3D4}"/>
                </a:ext>
              </a:extLst>
            </p:cNvPr>
            <p:cNvSpPr txBox="1"/>
            <p:nvPr/>
          </p:nvSpPr>
          <p:spPr>
            <a:xfrm>
              <a:off x="1225651" y="4472235"/>
              <a:ext cx="2386170" cy="881500"/>
            </a:xfrm>
            <a:prstGeom prst="rect">
              <a:avLst/>
            </a:prstGeom>
            <a:noFill/>
          </p:spPr>
          <p:txBody>
            <a:bodyPr wrap="square" lIns="0" tIns="0" rIns="0" bIns="0" rtlCol="0" anchor="t">
              <a:noAutofit/>
            </a:bodyPr>
            <a:lstStyle/>
            <a:p>
              <a:pPr marL="285750" marR="0" lvl="0" indent="-285750" defTabSz="121898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lumMod val="85000"/>
                      <a:lumOff val="15000"/>
                    </a:prstClr>
                  </a:solidFill>
                  <a:effectLst/>
                  <a:uLnTx/>
                  <a:uFillTx/>
                  <a:latin typeface="Segoe UI"/>
                  <a:ea typeface="+mn-ea"/>
                  <a:cs typeface="+mn-cs"/>
                </a:rPr>
                <a:t>Created a logistic regression model to predict high vs low rent based off number of complaints</a:t>
              </a:r>
            </a:p>
            <a:p>
              <a:pPr marL="285750" marR="0" lvl="0" indent="-285750" defTabSz="1218987"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prstClr val="black">
                      <a:lumMod val="85000"/>
                      <a:lumOff val="15000"/>
                    </a:prstClr>
                  </a:solidFill>
                  <a:latin typeface="Segoe UI"/>
                  <a:ea typeface="+mn-ea"/>
                  <a:cs typeface="+mn-cs"/>
                </a:rPr>
                <a:t>Created a logistic regression model to predict borough by number and type of complaints and seasonality</a:t>
              </a:r>
              <a:endParaRPr kumimoji="0" lang="en-IN" sz="1100" b="0" i="0" u="none" strike="noStrike" kern="1200" cap="none" spc="0" normalizeH="0" baseline="0" noProof="0" dirty="0">
                <a:ln>
                  <a:noFill/>
                </a:ln>
                <a:solidFill>
                  <a:prstClr val="black">
                    <a:lumMod val="85000"/>
                    <a:lumOff val="15000"/>
                  </a:prstClr>
                </a:solidFill>
                <a:effectLst/>
                <a:uLnTx/>
                <a:uFillTx/>
                <a:latin typeface="Segoe UI"/>
                <a:ea typeface="+mn-ea"/>
                <a:cs typeface="+mn-cs"/>
              </a:endParaRPr>
            </a:p>
          </p:txBody>
        </p:sp>
        <p:sp>
          <p:nvSpPr>
            <p:cNvPr id="4265" name="TextBox 4264">
              <a:extLst>
                <a:ext uri="{FF2B5EF4-FFF2-40B4-BE49-F238E27FC236}">
                  <a16:creationId xmlns:a16="http://schemas.microsoft.com/office/drawing/2014/main" id="{473D10B5-EE8E-676F-53DD-A6BC67B0B10D}"/>
                </a:ext>
              </a:extLst>
            </p:cNvPr>
            <p:cNvSpPr txBox="1"/>
            <p:nvPr/>
          </p:nvSpPr>
          <p:spPr>
            <a:xfrm>
              <a:off x="1257943" y="4116757"/>
              <a:ext cx="2386170" cy="318579"/>
            </a:xfrm>
            <a:prstGeom prst="rect">
              <a:avLst/>
            </a:prstGeom>
            <a:noFill/>
          </p:spPr>
          <p:txBody>
            <a:bodyPr wrap="square" lIns="0" tIns="0" rIns="0" bIns="0" rtlCol="0" anchor="ctr">
              <a:noAutofit/>
            </a:bodyP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85000"/>
                      <a:lumOff val="15000"/>
                    </a:prstClr>
                  </a:solidFill>
                  <a:effectLst/>
                  <a:uLnTx/>
                  <a:uFillTx/>
                  <a:latin typeface="Segoe UI"/>
                  <a:ea typeface="+mn-ea"/>
                  <a:cs typeface="+mn-cs"/>
                </a:rPr>
                <a:t>Machine Learning</a:t>
              </a:r>
              <a:endParaRPr kumimoji="0" lang="en-IN" sz="1600" b="1" i="0" u="none" strike="noStrike" kern="1200" cap="none" spc="0" normalizeH="0" baseline="0" noProof="0" dirty="0">
                <a:ln>
                  <a:noFill/>
                </a:ln>
                <a:solidFill>
                  <a:prstClr val="black">
                    <a:lumMod val="85000"/>
                    <a:lumOff val="15000"/>
                  </a:prstClr>
                </a:solidFill>
                <a:effectLst/>
                <a:uLnTx/>
                <a:uFillTx/>
                <a:latin typeface="Segoe UI"/>
                <a:ea typeface="+mn-ea"/>
                <a:cs typeface="+mn-cs"/>
              </a:endParaRPr>
            </a:p>
          </p:txBody>
        </p:sp>
      </p:grpSp>
    </p:spTree>
    <p:extLst>
      <p:ext uri="{BB962C8B-B14F-4D97-AF65-F5344CB8AC3E}">
        <p14:creationId xmlns:p14="http://schemas.microsoft.com/office/powerpoint/2010/main" val="1807472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0"/>
        <p:cNvGrpSpPr/>
        <p:nvPr/>
      </p:nvGrpSpPr>
      <p:grpSpPr>
        <a:xfrm>
          <a:off x="0" y="0"/>
          <a:ext cx="0" cy="0"/>
          <a:chOff x="0" y="0"/>
          <a:chExt cx="0" cy="0"/>
        </a:xfrm>
      </p:grpSpPr>
      <p:sp>
        <p:nvSpPr>
          <p:cNvPr id="261" name="Google Shape;261;g1a915cc8d39_0_8"/>
          <p:cNvSpPr/>
          <p:nvPr/>
        </p:nvSpPr>
        <p:spPr>
          <a:xfrm>
            <a:off x="-304800" y="5957950"/>
            <a:ext cx="12188700" cy="10524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262" name="Google Shape;262;g1a915cc8d39_0_8"/>
          <p:cNvSpPr txBox="1">
            <a:spLocks noGrp="1"/>
          </p:cNvSpPr>
          <p:nvPr>
            <p:ph type="title"/>
          </p:nvPr>
        </p:nvSpPr>
        <p:spPr>
          <a:xfrm>
            <a:off x="609441" y="274639"/>
            <a:ext cx="10969800" cy="711000"/>
          </a:xfrm>
          <a:prstGeom prst="rect">
            <a:avLst/>
          </a:prstGeom>
          <a:noFill/>
          <a:ln>
            <a:noFill/>
          </a:ln>
        </p:spPr>
        <p:txBody>
          <a:bodyPr spcFirstLastPara="1" wrap="square" lIns="121875" tIns="60925" rIns="121875" bIns="60925" anchor="ctr" anchorCtr="0">
            <a:noAutofit/>
          </a:bodyPr>
          <a:lstStyle/>
          <a:p>
            <a:pPr marL="0" lvl="0" indent="0" algn="ctr" rtl="0">
              <a:lnSpc>
                <a:spcPct val="100000"/>
              </a:lnSpc>
              <a:spcBef>
                <a:spcPts val="0"/>
              </a:spcBef>
              <a:spcAft>
                <a:spcPts val="0"/>
              </a:spcAft>
              <a:buClr>
                <a:srgbClr val="000000"/>
              </a:buClr>
              <a:buSzPts val="3600"/>
              <a:buFont typeface="Roboto"/>
              <a:buNone/>
            </a:pPr>
            <a:r>
              <a:rPr lang="en-US" i="1">
                <a:solidFill>
                  <a:srgbClr val="000000"/>
                </a:solidFill>
                <a:latin typeface="Roboto"/>
                <a:ea typeface="Roboto"/>
                <a:cs typeface="Roboto"/>
                <a:sym typeface="Roboto"/>
              </a:rPr>
              <a:t>The Analysis</a:t>
            </a:r>
            <a:endParaRPr/>
          </a:p>
        </p:txBody>
      </p:sp>
      <p:grpSp>
        <p:nvGrpSpPr>
          <p:cNvPr id="263" name="Google Shape;263;g1a915cc8d39_0_8"/>
          <p:cNvGrpSpPr/>
          <p:nvPr/>
        </p:nvGrpSpPr>
        <p:grpSpPr>
          <a:xfrm>
            <a:off x="923075" y="985649"/>
            <a:ext cx="10657957" cy="4709692"/>
            <a:chOff x="-1829732" y="5294667"/>
            <a:chExt cx="8436600" cy="1010100"/>
          </a:xfrm>
        </p:grpSpPr>
        <p:sp>
          <p:nvSpPr>
            <p:cNvPr id="264" name="Google Shape;264;g1a915cc8d39_0_8"/>
            <p:cNvSpPr txBox="1"/>
            <p:nvPr/>
          </p:nvSpPr>
          <p:spPr>
            <a:xfrm>
              <a:off x="2868101" y="6235428"/>
              <a:ext cx="3705600" cy="59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Calibri"/>
                <a:ea typeface="Calibri"/>
                <a:cs typeface="Calibri"/>
                <a:sym typeface="Calibri"/>
              </a:endParaRPr>
            </a:p>
          </p:txBody>
        </p:sp>
        <p:sp>
          <p:nvSpPr>
            <p:cNvPr id="265" name="Google Shape;265;g1a915cc8d39_0_8"/>
            <p:cNvSpPr txBox="1"/>
            <p:nvPr/>
          </p:nvSpPr>
          <p:spPr>
            <a:xfrm>
              <a:off x="-1829732" y="5294667"/>
              <a:ext cx="8436600" cy="10101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2000"/>
                <a:buFont typeface="Arial"/>
                <a:buNone/>
              </a:pPr>
              <a:r>
                <a:rPr lang="en-US" sz="2000" b="1" dirty="0">
                  <a:solidFill>
                    <a:srgbClr val="3F3F3F"/>
                  </a:solidFill>
                </a:rPr>
                <a:t>Part 1:  Understanding 311 Complaints</a:t>
              </a:r>
              <a:endParaRPr sz="2000" b="1" dirty="0">
                <a:solidFill>
                  <a:srgbClr val="3F3F3F"/>
                </a:solidFill>
              </a:endParaRPr>
            </a:p>
            <a:p>
              <a:pPr marL="0" lvl="0" indent="0" algn="l" rtl="0">
                <a:spcBef>
                  <a:spcPts val="0"/>
                </a:spcBef>
                <a:spcAft>
                  <a:spcPts val="0"/>
                </a:spcAft>
                <a:buClr>
                  <a:schemeClr val="dk1"/>
                </a:buClr>
                <a:buSzPts val="2000"/>
                <a:buFont typeface="Arial"/>
                <a:buNone/>
              </a:pPr>
              <a:endParaRPr sz="2000" b="1" dirty="0">
                <a:solidFill>
                  <a:srgbClr val="3F3F3F"/>
                </a:solidFill>
              </a:endParaRPr>
            </a:p>
            <a:p>
              <a:pPr marL="0" lvl="0" indent="0" algn="l" rtl="0">
                <a:spcBef>
                  <a:spcPts val="0"/>
                </a:spcBef>
                <a:spcAft>
                  <a:spcPts val="0"/>
                </a:spcAft>
                <a:buClr>
                  <a:schemeClr val="dk1"/>
                </a:buClr>
                <a:buSzPts val="2000"/>
                <a:buFont typeface="Arial"/>
                <a:buNone/>
              </a:pPr>
              <a:r>
                <a:rPr lang="en-US" sz="2000" dirty="0">
                  <a:solidFill>
                    <a:srgbClr val="3F3F3F"/>
                  </a:solidFill>
                </a:rPr>
                <a:t>Does the incidence of 311 complaints differ across boroughs in NYC?</a:t>
              </a:r>
              <a:endParaRPr sz="2000" dirty="0">
                <a:solidFill>
                  <a:srgbClr val="3F3F3F"/>
                </a:solidFill>
              </a:endParaRPr>
            </a:p>
            <a:p>
              <a:pPr marL="0" lvl="0" indent="0" algn="l" rtl="0">
                <a:spcBef>
                  <a:spcPts val="0"/>
                </a:spcBef>
                <a:spcAft>
                  <a:spcPts val="0"/>
                </a:spcAft>
                <a:buClr>
                  <a:schemeClr val="dk1"/>
                </a:buClr>
                <a:buSzPts val="2000"/>
                <a:buFont typeface="Arial"/>
                <a:buNone/>
              </a:pPr>
              <a:endParaRPr sz="2000" dirty="0">
                <a:solidFill>
                  <a:srgbClr val="3F3F3F"/>
                </a:solidFill>
              </a:endParaRPr>
            </a:p>
            <a:p>
              <a:pPr marL="0" lvl="0" indent="0" algn="l" rtl="0">
                <a:spcBef>
                  <a:spcPts val="0"/>
                </a:spcBef>
                <a:spcAft>
                  <a:spcPts val="0"/>
                </a:spcAft>
                <a:buClr>
                  <a:schemeClr val="dk1"/>
                </a:buClr>
                <a:buSzPts val="2000"/>
                <a:buFont typeface="Arial"/>
                <a:buNone/>
              </a:pPr>
              <a:r>
                <a:rPr lang="en-US" sz="2000" dirty="0">
                  <a:solidFill>
                    <a:srgbClr val="3F3F3F"/>
                  </a:solidFill>
                </a:rPr>
                <a:t>Did the incidence of 311 complaints change from before and during the pandemic?</a:t>
              </a:r>
              <a:endParaRPr sz="2000" dirty="0">
                <a:solidFill>
                  <a:srgbClr val="3F3F3F"/>
                </a:solidFill>
              </a:endParaRPr>
            </a:p>
            <a:p>
              <a:pPr marL="0" lvl="0" indent="0" algn="l" rtl="0">
                <a:spcBef>
                  <a:spcPts val="0"/>
                </a:spcBef>
                <a:spcAft>
                  <a:spcPts val="0"/>
                </a:spcAft>
                <a:buClr>
                  <a:schemeClr val="dk1"/>
                </a:buClr>
                <a:buSzPts val="2000"/>
                <a:buFont typeface="Arial"/>
                <a:buNone/>
              </a:pPr>
              <a:endParaRPr sz="2000" dirty="0">
                <a:solidFill>
                  <a:srgbClr val="3F3F3F"/>
                </a:solidFill>
              </a:endParaRPr>
            </a:p>
            <a:p>
              <a:pPr marL="0" lvl="0" indent="0" algn="l" rtl="0">
                <a:spcBef>
                  <a:spcPts val="0"/>
                </a:spcBef>
                <a:spcAft>
                  <a:spcPts val="0"/>
                </a:spcAft>
                <a:buClr>
                  <a:schemeClr val="dk1"/>
                </a:buClr>
                <a:buSzPts val="2000"/>
                <a:buFont typeface="Arial"/>
                <a:buNone/>
              </a:pPr>
              <a:r>
                <a:rPr lang="en-US" sz="2000" dirty="0">
                  <a:solidFill>
                    <a:srgbClr val="3F3F3F"/>
                  </a:solidFill>
                </a:rPr>
                <a:t>Is there seasonality in the incidence of specific complaints?</a:t>
              </a:r>
              <a:endParaRPr sz="2000" dirty="0">
                <a:solidFill>
                  <a:srgbClr val="3F3F3F"/>
                </a:solidFill>
              </a:endParaRPr>
            </a:p>
            <a:p>
              <a:pPr marL="0" lvl="0" indent="0" algn="l" rtl="0">
                <a:spcBef>
                  <a:spcPts val="0"/>
                </a:spcBef>
                <a:spcAft>
                  <a:spcPts val="0"/>
                </a:spcAft>
                <a:buClr>
                  <a:schemeClr val="dk1"/>
                </a:buClr>
                <a:buSzPts val="2000"/>
                <a:buFont typeface="Arial"/>
                <a:buNone/>
              </a:pPr>
              <a:endParaRPr sz="2000" dirty="0">
                <a:solidFill>
                  <a:srgbClr val="3F3F3F"/>
                </a:solidFill>
              </a:endParaRPr>
            </a:p>
            <a:p>
              <a:pPr marL="0" lvl="0" indent="0" algn="l" rtl="0">
                <a:spcBef>
                  <a:spcPts val="0"/>
                </a:spcBef>
                <a:spcAft>
                  <a:spcPts val="0"/>
                </a:spcAft>
                <a:buClr>
                  <a:schemeClr val="dk1"/>
                </a:buClr>
                <a:buSzPts val="2000"/>
                <a:buFont typeface="Arial"/>
                <a:buNone/>
              </a:pPr>
              <a:r>
                <a:rPr lang="en-US" sz="2000" b="1" dirty="0">
                  <a:solidFill>
                    <a:srgbClr val="3F3F3F"/>
                  </a:solidFill>
                </a:rPr>
                <a:t>Part 2: Understanding 311 Complaints and Rental Price </a:t>
              </a:r>
              <a:endParaRPr sz="2000" b="1" dirty="0">
                <a:solidFill>
                  <a:srgbClr val="3F3F3F"/>
                </a:solidFill>
              </a:endParaRPr>
            </a:p>
            <a:p>
              <a:pPr marL="0" lvl="0" indent="0" algn="l" rtl="0">
                <a:spcBef>
                  <a:spcPts val="0"/>
                </a:spcBef>
                <a:spcAft>
                  <a:spcPts val="0"/>
                </a:spcAft>
                <a:buClr>
                  <a:schemeClr val="dk1"/>
                </a:buClr>
                <a:buSzPts val="2000"/>
                <a:buFont typeface="Arial"/>
                <a:buNone/>
              </a:pPr>
              <a:endParaRPr sz="2000" b="1" dirty="0">
                <a:solidFill>
                  <a:srgbClr val="3F3F3F"/>
                </a:solidFill>
              </a:endParaRPr>
            </a:p>
            <a:p>
              <a:pPr marL="0" lvl="0" indent="0" algn="l" rtl="0">
                <a:spcBef>
                  <a:spcPts val="0"/>
                </a:spcBef>
                <a:spcAft>
                  <a:spcPts val="0"/>
                </a:spcAft>
                <a:buClr>
                  <a:schemeClr val="dk1"/>
                </a:buClr>
                <a:buSzPts val="2000"/>
                <a:buFont typeface="Arial"/>
                <a:buNone/>
              </a:pPr>
              <a:r>
                <a:rPr lang="en-US" sz="2000" dirty="0">
                  <a:solidFill>
                    <a:srgbClr val="3F3F3F"/>
                  </a:solidFill>
                </a:rPr>
                <a:t>Is there correlation between number of complaints and rent by borough? </a:t>
              </a:r>
              <a:endParaRPr sz="2000" dirty="0">
                <a:solidFill>
                  <a:srgbClr val="3F3F3F"/>
                </a:solidFill>
              </a:endParaRPr>
            </a:p>
            <a:p>
              <a:pPr marL="0" lvl="0" indent="0" algn="l" rtl="0">
                <a:spcBef>
                  <a:spcPts val="0"/>
                </a:spcBef>
                <a:spcAft>
                  <a:spcPts val="0"/>
                </a:spcAft>
                <a:buClr>
                  <a:schemeClr val="dk1"/>
                </a:buClr>
                <a:buSzPts val="2000"/>
                <a:buFont typeface="Arial"/>
                <a:buNone/>
              </a:pPr>
              <a:endParaRPr sz="2000" dirty="0">
                <a:solidFill>
                  <a:srgbClr val="3F3F3F"/>
                </a:solidFill>
              </a:endParaRPr>
            </a:p>
            <a:p>
              <a:pPr marL="0" lvl="0" indent="0" algn="l" rtl="0">
                <a:spcBef>
                  <a:spcPts val="0"/>
                </a:spcBef>
                <a:spcAft>
                  <a:spcPts val="0"/>
                </a:spcAft>
                <a:buClr>
                  <a:schemeClr val="dk1"/>
                </a:buClr>
                <a:buSzPts val="2000"/>
                <a:buFont typeface="Arial"/>
                <a:buNone/>
              </a:pPr>
              <a:r>
                <a:rPr lang="en-US" sz="2000" dirty="0">
                  <a:solidFill>
                    <a:srgbClr val="3F3F3F"/>
                  </a:solidFill>
                </a:rPr>
                <a:t>How did rent and complaints change from before and during the pandemic? </a:t>
              </a:r>
              <a:endParaRPr sz="2000" dirty="0">
                <a:solidFill>
                  <a:srgbClr val="3F3F3F"/>
                </a:solidFill>
              </a:endParaRPr>
            </a:p>
            <a:p>
              <a:pPr marL="0" lvl="0" indent="0" algn="l" rtl="0">
                <a:spcBef>
                  <a:spcPts val="0"/>
                </a:spcBef>
                <a:spcAft>
                  <a:spcPts val="0"/>
                </a:spcAft>
                <a:buClr>
                  <a:schemeClr val="dk1"/>
                </a:buClr>
                <a:buSzPts val="2000"/>
                <a:buFont typeface="Arial"/>
                <a:buNone/>
              </a:pPr>
              <a:endParaRPr sz="2000" dirty="0">
                <a:solidFill>
                  <a:srgbClr val="3F3F3F"/>
                </a:solidFill>
              </a:endParaRPr>
            </a:p>
            <a:p>
              <a:pPr marL="0" marR="0" lvl="0" indent="0" algn="l" rtl="0">
                <a:lnSpc>
                  <a:spcPct val="100000"/>
                </a:lnSpc>
                <a:spcBef>
                  <a:spcPts val="0"/>
                </a:spcBef>
                <a:spcAft>
                  <a:spcPts val="0"/>
                </a:spcAft>
                <a:buClr>
                  <a:srgbClr val="000000"/>
                </a:buClr>
                <a:buSzPts val="2000"/>
                <a:buFont typeface="Arial"/>
                <a:buNone/>
              </a:pPr>
              <a:endParaRPr sz="2000" dirty="0">
                <a:solidFill>
                  <a:srgbClr val="3F3F3F"/>
                </a:solidFil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Snapshot of our data</a:t>
            </a:r>
          </a:p>
        </p:txBody>
      </p:sp>
      <p:grpSp>
        <p:nvGrpSpPr>
          <p:cNvPr id="15" name="Group 14"/>
          <p:cNvGrpSpPr/>
          <p:nvPr/>
        </p:nvGrpSpPr>
        <p:grpSpPr>
          <a:xfrm>
            <a:off x="3252" y="1066455"/>
            <a:ext cx="12183987" cy="5793281"/>
            <a:chOff x="1664" y="1065840"/>
            <a:chExt cx="12187161" cy="5794790"/>
          </a:xfrm>
          <a:solidFill>
            <a:schemeClr val="bg1">
              <a:lumMod val="75000"/>
            </a:schemeClr>
          </a:solidFill>
        </p:grpSpPr>
        <p:sp>
          <p:nvSpPr>
            <p:cNvPr id="4102" name="Freeform 6"/>
            <p:cNvSpPr>
              <a:spLocks/>
            </p:cNvSpPr>
            <p:nvPr/>
          </p:nvSpPr>
          <p:spPr bwMode="auto">
            <a:xfrm>
              <a:off x="7602538" y="3776662"/>
              <a:ext cx="3987800" cy="2652713"/>
            </a:xfrm>
            <a:custGeom>
              <a:avLst/>
              <a:gdLst/>
              <a:ahLst/>
              <a:cxnLst>
                <a:cxn ang="0">
                  <a:pos x="1863" y="133"/>
                </a:cxn>
                <a:cxn ang="0">
                  <a:pos x="1922" y="324"/>
                </a:cxn>
                <a:cxn ang="0">
                  <a:pos x="1952" y="580"/>
                </a:cxn>
                <a:cxn ang="0">
                  <a:pos x="1992" y="565"/>
                </a:cxn>
                <a:cxn ang="0">
                  <a:pos x="2046" y="377"/>
                </a:cxn>
                <a:cxn ang="0">
                  <a:pos x="2103" y="377"/>
                </a:cxn>
                <a:cxn ang="0">
                  <a:pos x="2129" y="300"/>
                </a:cxn>
                <a:cxn ang="0">
                  <a:pos x="2135" y="300"/>
                </a:cxn>
                <a:cxn ang="0">
                  <a:pos x="2183" y="408"/>
                </a:cxn>
                <a:cxn ang="0">
                  <a:pos x="2209" y="736"/>
                </a:cxn>
                <a:cxn ang="0">
                  <a:pos x="2267" y="408"/>
                </a:cxn>
                <a:cxn ang="0">
                  <a:pos x="2303" y="929"/>
                </a:cxn>
                <a:cxn ang="0">
                  <a:pos x="2461" y="1005"/>
                </a:cxn>
                <a:cxn ang="0">
                  <a:pos x="2512" y="1299"/>
                </a:cxn>
                <a:cxn ang="0">
                  <a:pos x="0" y="1185"/>
                </a:cxn>
                <a:cxn ang="0">
                  <a:pos x="85" y="1297"/>
                </a:cxn>
                <a:cxn ang="0">
                  <a:pos x="101" y="1051"/>
                </a:cxn>
                <a:cxn ang="0">
                  <a:pos x="139" y="992"/>
                </a:cxn>
                <a:cxn ang="0">
                  <a:pos x="194" y="1045"/>
                </a:cxn>
                <a:cxn ang="0">
                  <a:pos x="211" y="1164"/>
                </a:cxn>
                <a:cxn ang="0">
                  <a:pos x="259" y="1077"/>
                </a:cxn>
                <a:cxn ang="0">
                  <a:pos x="304" y="1373"/>
                </a:cxn>
                <a:cxn ang="0">
                  <a:pos x="337" y="944"/>
                </a:cxn>
                <a:cxn ang="0">
                  <a:pos x="384" y="971"/>
                </a:cxn>
                <a:cxn ang="0">
                  <a:pos x="405" y="1136"/>
                </a:cxn>
                <a:cxn ang="0">
                  <a:pos x="453" y="728"/>
                </a:cxn>
                <a:cxn ang="0">
                  <a:pos x="522" y="749"/>
                </a:cxn>
                <a:cxn ang="0">
                  <a:pos x="533" y="787"/>
                </a:cxn>
                <a:cxn ang="0">
                  <a:pos x="577" y="1364"/>
                </a:cxn>
                <a:cxn ang="0">
                  <a:pos x="590" y="755"/>
                </a:cxn>
                <a:cxn ang="0">
                  <a:pos x="680" y="745"/>
                </a:cxn>
                <a:cxn ang="0">
                  <a:pos x="771" y="956"/>
                </a:cxn>
                <a:cxn ang="0">
                  <a:pos x="792" y="561"/>
                </a:cxn>
                <a:cxn ang="0">
                  <a:pos x="851" y="510"/>
                </a:cxn>
                <a:cxn ang="0">
                  <a:pos x="929" y="497"/>
                </a:cxn>
                <a:cxn ang="0">
                  <a:pos x="969" y="499"/>
                </a:cxn>
                <a:cxn ang="0">
                  <a:pos x="1053" y="652"/>
                </a:cxn>
                <a:cxn ang="0">
                  <a:pos x="1082" y="821"/>
                </a:cxn>
                <a:cxn ang="0">
                  <a:pos x="1124" y="857"/>
                </a:cxn>
                <a:cxn ang="0">
                  <a:pos x="1295" y="764"/>
                </a:cxn>
                <a:cxn ang="0">
                  <a:pos x="1644" y="1288"/>
                </a:cxn>
                <a:cxn ang="0">
                  <a:pos x="1689" y="273"/>
                </a:cxn>
                <a:cxn ang="0">
                  <a:pos x="1855" y="129"/>
                </a:cxn>
              </a:cxnLst>
              <a:rect l="0" t="0" r="r" b="b"/>
              <a:pathLst>
                <a:path w="2512" h="1671">
                  <a:moveTo>
                    <a:pt x="1855" y="0"/>
                  </a:moveTo>
                  <a:lnTo>
                    <a:pt x="1863" y="0"/>
                  </a:lnTo>
                  <a:lnTo>
                    <a:pt x="1863" y="133"/>
                  </a:lnTo>
                  <a:lnTo>
                    <a:pt x="1912" y="165"/>
                  </a:lnTo>
                  <a:lnTo>
                    <a:pt x="1912" y="305"/>
                  </a:lnTo>
                  <a:lnTo>
                    <a:pt x="1922" y="324"/>
                  </a:lnTo>
                  <a:lnTo>
                    <a:pt x="1922" y="715"/>
                  </a:lnTo>
                  <a:lnTo>
                    <a:pt x="1952" y="715"/>
                  </a:lnTo>
                  <a:lnTo>
                    <a:pt x="1952" y="580"/>
                  </a:lnTo>
                  <a:lnTo>
                    <a:pt x="1966" y="567"/>
                  </a:lnTo>
                  <a:lnTo>
                    <a:pt x="1981" y="565"/>
                  </a:lnTo>
                  <a:lnTo>
                    <a:pt x="1992" y="565"/>
                  </a:lnTo>
                  <a:lnTo>
                    <a:pt x="1996" y="567"/>
                  </a:lnTo>
                  <a:lnTo>
                    <a:pt x="2046" y="567"/>
                  </a:lnTo>
                  <a:lnTo>
                    <a:pt x="2046" y="377"/>
                  </a:lnTo>
                  <a:lnTo>
                    <a:pt x="2080" y="499"/>
                  </a:lnTo>
                  <a:lnTo>
                    <a:pt x="2103" y="457"/>
                  </a:lnTo>
                  <a:lnTo>
                    <a:pt x="2103" y="377"/>
                  </a:lnTo>
                  <a:lnTo>
                    <a:pt x="2118" y="377"/>
                  </a:lnTo>
                  <a:lnTo>
                    <a:pt x="2118" y="300"/>
                  </a:lnTo>
                  <a:lnTo>
                    <a:pt x="2129" y="300"/>
                  </a:lnTo>
                  <a:lnTo>
                    <a:pt x="2129" y="140"/>
                  </a:lnTo>
                  <a:lnTo>
                    <a:pt x="2135" y="140"/>
                  </a:lnTo>
                  <a:lnTo>
                    <a:pt x="2135" y="300"/>
                  </a:lnTo>
                  <a:lnTo>
                    <a:pt x="2147" y="300"/>
                  </a:lnTo>
                  <a:lnTo>
                    <a:pt x="2154" y="372"/>
                  </a:lnTo>
                  <a:lnTo>
                    <a:pt x="2183" y="408"/>
                  </a:lnTo>
                  <a:lnTo>
                    <a:pt x="2183" y="440"/>
                  </a:lnTo>
                  <a:lnTo>
                    <a:pt x="2209" y="459"/>
                  </a:lnTo>
                  <a:lnTo>
                    <a:pt x="2209" y="736"/>
                  </a:lnTo>
                  <a:lnTo>
                    <a:pt x="2223" y="736"/>
                  </a:lnTo>
                  <a:lnTo>
                    <a:pt x="2223" y="408"/>
                  </a:lnTo>
                  <a:lnTo>
                    <a:pt x="2267" y="408"/>
                  </a:lnTo>
                  <a:lnTo>
                    <a:pt x="2267" y="745"/>
                  </a:lnTo>
                  <a:lnTo>
                    <a:pt x="2289" y="745"/>
                  </a:lnTo>
                  <a:lnTo>
                    <a:pt x="2303" y="929"/>
                  </a:lnTo>
                  <a:lnTo>
                    <a:pt x="2394" y="929"/>
                  </a:lnTo>
                  <a:lnTo>
                    <a:pt x="2394" y="1005"/>
                  </a:lnTo>
                  <a:lnTo>
                    <a:pt x="2461" y="1005"/>
                  </a:lnTo>
                  <a:lnTo>
                    <a:pt x="2474" y="1020"/>
                  </a:lnTo>
                  <a:lnTo>
                    <a:pt x="2474" y="1299"/>
                  </a:lnTo>
                  <a:lnTo>
                    <a:pt x="2512" y="1299"/>
                  </a:lnTo>
                  <a:lnTo>
                    <a:pt x="2512" y="1671"/>
                  </a:lnTo>
                  <a:lnTo>
                    <a:pt x="0" y="1671"/>
                  </a:lnTo>
                  <a:lnTo>
                    <a:pt x="0" y="1185"/>
                  </a:lnTo>
                  <a:lnTo>
                    <a:pt x="36" y="1185"/>
                  </a:lnTo>
                  <a:lnTo>
                    <a:pt x="36" y="1297"/>
                  </a:lnTo>
                  <a:lnTo>
                    <a:pt x="85" y="1297"/>
                  </a:lnTo>
                  <a:lnTo>
                    <a:pt x="85" y="1128"/>
                  </a:lnTo>
                  <a:lnTo>
                    <a:pt x="101" y="1128"/>
                  </a:lnTo>
                  <a:lnTo>
                    <a:pt x="101" y="1051"/>
                  </a:lnTo>
                  <a:lnTo>
                    <a:pt x="116" y="1051"/>
                  </a:lnTo>
                  <a:lnTo>
                    <a:pt x="116" y="1005"/>
                  </a:lnTo>
                  <a:lnTo>
                    <a:pt x="139" y="992"/>
                  </a:lnTo>
                  <a:lnTo>
                    <a:pt x="181" y="992"/>
                  </a:lnTo>
                  <a:lnTo>
                    <a:pt x="181" y="1045"/>
                  </a:lnTo>
                  <a:lnTo>
                    <a:pt x="194" y="1045"/>
                  </a:lnTo>
                  <a:lnTo>
                    <a:pt x="194" y="1104"/>
                  </a:lnTo>
                  <a:lnTo>
                    <a:pt x="211" y="1104"/>
                  </a:lnTo>
                  <a:lnTo>
                    <a:pt x="211" y="1164"/>
                  </a:lnTo>
                  <a:lnTo>
                    <a:pt x="228" y="1164"/>
                  </a:lnTo>
                  <a:lnTo>
                    <a:pt x="228" y="1077"/>
                  </a:lnTo>
                  <a:lnTo>
                    <a:pt x="259" y="1077"/>
                  </a:lnTo>
                  <a:lnTo>
                    <a:pt x="274" y="1132"/>
                  </a:lnTo>
                  <a:lnTo>
                    <a:pt x="274" y="1373"/>
                  </a:lnTo>
                  <a:lnTo>
                    <a:pt x="304" y="1373"/>
                  </a:lnTo>
                  <a:lnTo>
                    <a:pt x="304" y="893"/>
                  </a:lnTo>
                  <a:lnTo>
                    <a:pt x="337" y="893"/>
                  </a:lnTo>
                  <a:lnTo>
                    <a:pt x="337" y="944"/>
                  </a:lnTo>
                  <a:lnTo>
                    <a:pt x="360" y="944"/>
                  </a:lnTo>
                  <a:lnTo>
                    <a:pt x="360" y="971"/>
                  </a:lnTo>
                  <a:lnTo>
                    <a:pt x="384" y="971"/>
                  </a:lnTo>
                  <a:lnTo>
                    <a:pt x="384" y="1005"/>
                  </a:lnTo>
                  <a:lnTo>
                    <a:pt x="405" y="1005"/>
                  </a:lnTo>
                  <a:lnTo>
                    <a:pt x="405" y="1136"/>
                  </a:lnTo>
                  <a:lnTo>
                    <a:pt x="417" y="1136"/>
                  </a:lnTo>
                  <a:lnTo>
                    <a:pt x="417" y="759"/>
                  </a:lnTo>
                  <a:lnTo>
                    <a:pt x="453" y="728"/>
                  </a:lnTo>
                  <a:lnTo>
                    <a:pt x="506" y="728"/>
                  </a:lnTo>
                  <a:lnTo>
                    <a:pt x="516" y="734"/>
                  </a:lnTo>
                  <a:lnTo>
                    <a:pt x="522" y="749"/>
                  </a:lnTo>
                  <a:lnTo>
                    <a:pt x="529" y="766"/>
                  </a:lnTo>
                  <a:lnTo>
                    <a:pt x="533" y="781"/>
                  </a:lnTo>
                  <a:lnTo>
                    <a:pt x="533" y="787"/>
                  </a:lnTo>
                  <a:lnTo>
                    <a:pt x="546" y="804"/>
                  </a:lnTo>
                  <a:lnTo>
                    <a:pt x="546" y="1364"/>
                  </a:lnTo>
                  <a:lnTo>
                    <a:pt x="577" y="1364"/>
                  </a:lnTo>
                  <a:lnTo>
                    <a:pt x="577" y="1068"/>
                  </a:lnTo>
                  <a:lnTo>
                    <a:pt x="590" y="1028"/>
                  </a:lnTo>
                  <a:lnTo>
                    <a:pt x="590" y="755"/>
                  </a:lnTo>
                  <a:lnTo>
                    <a:pt x="609" y="713"/>
                  </a:lnTo>
                  <a:lnTo>
                    <a:pt x="661" y="713"/>
                  </a:lnTo>
                  <a:lnTo>
                    <a:pt x="680" y="745"/>
                  </a:lnTo>
                  <a:lnTo>
                    <a:pt x="680" y="669"/>
                  </a:lnTo>
                  <a:lnTo>
                    <a:pt x="771" y="669"/>
                  </a:lnTo>
                  <a:lnTo>
                    <a:pt x="771" y="956"/>
                  </a:lnTo>
                  <a:lnTo>
                    <a:pt x="779" y="1024"/>
                  </a:lnTo>
                  <a:lnTo>
                    <a:pt x="792" y="1024"/>
                  </a:lnTo>
                  <a:lnTo>
                    <a:pt x="792" y="561"/>
                  </a:lnTo>
                  <a:lnTo>
                    <a:pt x="807" y="537"/>
                  </a:lnTo>
                  <a:lnTo>
                    <a:pt x="826" y="520"/>
                  </a:lnTo>
                  <a:lnTo>
                    <a:pt x="851" y="510"/>
                  </a:lnTo>
                  <a:lnTo>
                    <a:pt x="878" y="501"/>
                  </a:lnTo>
                  <a:lnTo>
                    <a:pt x="906" y="499"/>
                  </a:lnTo>
                  <a:lnTo>
                    <a:pt x="929" y="497"/>
                  </a:lnTo>
                  <a:lnTo>
                    <a:pt x="950" y="497"/>
                  </a:lnTo>
                  <a:lnTo>
                    <a:pt x="965" y="499"/>
                  </a:lnTo>
                  <a:lnTo>
                    <a:pt x="969" y="499"/>
                  </a:lnTo>
                  <a:lnTo>
                    <a:pt x="969" y="580"/>
                  </a:lnTo>
                  <a:lnTo>
                    <a:pt x="1034" y="580"/>
                  </a:lnTo>
                  <a:lnTo>
                    <a:pt x="1053" y="652"/>
                  </a:lnTo>
                  <a:lnTo>
                    <a:pt x="1053" y="808"/>
                  </a:lnTo>
                  <a:lnTo>
                    <a:pt x="1068" y="812"/>
                  </a:lnTo>
                  <a:lnTo>
                    <a:pt x="1082" y="821"/>
                  </a:lnTo>
                  <a:lnTo>
                    <a:pt x="1099" y="834"/>
                  </a:lnTo>
                  <a:lnTo>
                    <a:pt x="1112" y="844"/>
                  </a:lnTo>
                  <a:lnTo>
                    <a:pt x="1124" y="857"/>
                  </a:lnTo>
                  <a:lnTo>
                    <a:pt x="1124" y="548"/>
                  </a:lnTo>
                  <a:lnTo>
                    <a:pt x="1295" y="548"/>
                  </a:lnTo>
                  <a:lnTo>
                    <a:pt x="1295" y="764"/>
                  </a:lnTo>
                  <a:lnTo>
                    <a:pt x="1337" y="764"/>
                  </a:lnTo>
                  <a:lnTo>
                    <a:pt x="1337" y="1288"/>
                  </a:lnTo>
                  <a:lnTo>
                    <a:pt x="1644" y="1288"/>
                  </a:lnTo>
                  <a:lnTo>
                    <a:pt x="1644" y="628"/>
                  </a:lnTo>
                  <a:lnTo>
                    <a:pt x="1689" y="628"/>
                  </a:lnTo>
                  <a:lnTo>
                    <a:pt x="1689" y="273"/>
                  </a:lnTo>
                  <a:lnTo>
                    <a:pt x="1800" y="273"/>
                  </a:lnTo>
                  <a:lnTo>
                    <a:pt x="1800" y="152"/>
                  </a:lnTo>
                  <a:lnTo>
                    <a:pt x="1855" y="129"/>
                  </a:lnTo>
                  <a:lnTo>
                    <a:pt x="1855"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a:p>
          </p:txBody>
        </p:sp>
        <p:sp>
          <p:nvSpPr>
            <p:cNvPr id="4103" name="Freeform 7"/>
            <p:cNvSpPr>
              <a:spLocks/>
            </p:cNvSpPr>
            <p:nvPr/>
          </p:nvSpPr>
          <p:spPr bwMode="auto">
            <a:xfrm>
              <a:off x="4732338" y="4576762"/>
              <a:ext cx="2740025" cy="1900238"/>
            </a:xfrm>
            <a:custGeom>
              <a:avLst/>
              <a:gdLst/>
              <a:ahLst/>
              <a:cxnLst>
                <a:cxn ang="0">
                  <a:pos x="874" y="0"/>
                </a:cxn>
                <a:cxn ang="0">
                  <a:pos x="897" y="171"/>
                </a:cxn>
                <a:cxn ang="0">
                  <a:pos x="931" y="234"/>
                </a:cxn>
                <a:cxn ang="0">
                  <a:pos x="956" y="315"/>
                </a:cxn>
                <a:cxn ang="0">
                  <a:pos x="1019" y="283"/>
                </a:cxn>
                <a:cxn ang="0">
                  <a:pos x="1040" y="514"/>
                </a:cxn>
                <a:cxn ang="0">
                  <a:pos x="1097" y="526"/>
                </a:cxn>
                <a:cxn ang="0">
                  <a:pos x="1156" y="664"/>
                </a:cxn>
                <a:cxn ang="0">
                  <a:pos x="1190" y="729"/>
                </a:cxn>
                <a:cxn ang="0">
                  <a:pos x="1206" y="353"/>
                </a:cxn>
                <a:cxn ang="0">
                  <a:pos x="1230" y="334"/>
                </a:cxn>
                <a:cxn ang="0">
                  <a:pos x="1238" y="150"/>
                </a:cxn>
                <a:cxn ang="0">
                  <a:pos x="1261" y="334"/>
                </a:cxn>
                <a:cxn ang="0">
                  <a:pos x="1276" y="346"/>
                </a:cxn>
                <a:cxn ang="0">
                  <a:pos x="1312" y="429"/>
                </a:cxn>
                <a:cxn ang="0">
                  <a:pos x="1366" y="602"/>
                </a:cxn>
                <a:cxn ang="0">
                  <a:pos x="1457" y="723"/>
                </a:cxn>
                <a:cxn ang="0">
                  <a:pos x="1476" y="598"/>
                </a:cxn>
                <a:cxn ang="0">
                  <a:pos x="1514" y="808"/>
                </a:cxn>
                <a:cxn ang="0">
                  <a:pos x="1531" y="748"/>
                </a:cxn>
                <a:cxn ang="0">
                  <a:pos x="1554" y="638"/>
                </a:cxn>
                <a:cxn ang="0">
                  <a:pos x="1558" y="566"/>
                </a:cxn>
                <a:cxn ang="0">
                  <a:pos x="1571" y="638"/>
                </a:cxn>
                <a:cxn ang="0">
                  <a:pos x="1575" y="708"/>
                </a:cxn>
                <a:cxn ang="0">
                  <a:pos x="1600" y="803"/>
                </a:cxn>
                <a:cxn ang="0">
                  <a:pos x="1657" y="839"/>
                </a:cxn>
                <a:cxn ang="0">
                  <a:pos x="1701" y="920"/>
                </a:cxn>
                <a:cxn ang="0">
                  <a:pos x="1726" y="1197"/>
                </a:cxn>
                <a:cxn ang="0">
                  <a:pos x="0" y="1087"/>
                </a:cxn>
                <a:cxn ang="0">
                  <a:pos x="36" y="1061"/>
                </a:cxn>
                <a:cxn ang="0">
                  <a:pos x="53" y="1032"/>
                </a:cxn>
                <a:cxn ang="0">
                  <a:pos x="63" y="956"/>
                </a:cxn>
                <a:cxn ang="0">
                  <a:pos x="80" y="767"/>
                </a:cxn>
                <a:cxn ang="0">
                  <a:pos x="99" y="594"/>
                </a:cxn>
                <a:cxn ang="0">
                  <a:pos x="122" y="541"/>
                </a:cxn>
                <a:cxn ang="0">
                  <a:pos x="150" y="588"/>
                </a:cxn>
                <a:cxn ang="0">
                  <a:pos x="171" y="552"/>
                </a:cxn>
                <a:cxn ang="0">
                  <a:pos x="207" y="528"/>
                </a:cxn>
                <a:cxn ang="0">
                  <a:pos x="232" y="511"/>
                </a:cxn>
                <a:cxn ang="0">
                  <a:pos x="268" y="526"/>
                </a:cxn>
                <a:cxn ang="0">
                  <a:pos x="282" y="547"/>
                </a:cxn>
                <a:cxn ang="0">
                  <a:pos x="369" y="560"/>
                </a:cxn>
                <a:cxn ang="0">
                  <a:pos x="381" y="1076"/>
                </a:cxn>
                <a:cxn ang="0">
                  <a:pos x="390" y="966"/>
                </a:cxn>
                <a:cxn ang="0">
                  <a:pos x="400" y="609"/>
                </a:cxn>
                <a:cxn ang="0">
                  <a:pos x="463" y="607"/>
                </a:cxn>
                <a:cxn ang="0">
                  <a:pos x="474" y="990"/>
                </a:cxn>
                <a:cxn ang="0">
                  <a:pos x="491" y="1091"/>
                </a:cxn>
                <a:cxn ang="0">
                  <a:pos x="514" y="725"/>
                </a:cxn>
                <a:cxn ang="0">
                  <a:pos x="541" y="710"/>
                </a:cxn>
                <a:cxn ang="0">
                  <a:pos x="602" y="740"/>
                </a:cxn>
                <a:cxn ang="0">
                  <a:pos x="670" y="1034"/>
                </a:cxn>
                <a:cxn ang="0">
                  <a:pos x="705" y="731"/>
                </a:cxn>
                <a:cxn ang="0">
                  <a:pos x="838" y="715"/>
                </a:cxn>
              </a:cxnLst>
              <a:rect l="0" t="0" r="r" b="b"/>
              <a:pathLst>
                <a:path w="1726" h="1197">
                  <a:moveTo>
                    <a:pt x="838" y="0"/>
                  </a:moveTo>
                  <a:lnTo>
                    <a:pt x="874" y="0"/>
                  </a:lnTo>
                  <a:lnTo>
                    <a:pt x="874" y="171"/>
                  </a:lnTo>
                  <a:lnTo>
                    <a:pt x="897" y="171"/>
                  </a:lnTo>
                  <a:lnTo>
                    <a:pt x="897" y="234"/>
                  </a:lnTo>
                  <a:lnTo>
                    <a:pt x="931" y="234"/>
                  </a:lnTo>
                  <a:lnTo>
                    <a:pt x="931" y="315"/>
                  </a:lnTo>
                  <a:lnTo>
                    <a:pt x="956" y="315"/>
                  </a:lnTo>
                  <a:lnTo>
                    <a:pt x="956" y="283"/>
                  </a:lnTo>
                  <a:lnTo>
                    <a:pt x="1019" y="283"/>
                  </a:lnTo>
                  <a:lnTo>
                    <a:pt x="1040" y="298"/>
                  </a:lnTo>
                  <a:lnTo>
                    <a:pt x="1040" y="514"/>
                  </a:lnTo>
                  <a:lnTo>
                    <a:pt x="1070" y="514"/>
                  </a:lnTo>
                  <a:lnTo>
                    <a:pt x="1097" y="526"/>
                  </a:lnTo>
                  <a:lnTo>
                    <a:pt x="1097" y="664"/>
                  </a:lnTo>
                  <a:lnTo>
                    <a:pt x="1156" y="664"/>
                  </a:lnTo>
                  <a:lnTo>
                    <a:pt x="1156" y="729"/>
                  </a:lnTo>
                  <a:lnTo>
                    <a:pt x="1190" y="729"/>
                  </a:lnTo>
                  <a:lnTo>
                    <a:pt x="1190" y="353"/>
                  </a:lnTo>
                  <a:lnTo>
                    <a:pt x="1206" y="353"/>
                  </a:lnTo>
                  <a:lnTo>
                    <a:pt x="1206" y="334"/>
                  </a:lnTo>
                  <a:lnTo>
                    <a:pt x="1230" y="334"/>
                  </a:lnTo>
                  <a:lnTo>
                    <a:pt x="1230" y="150"/>
                  </a:lnTo>
                  <a:lnTo>
                    <a:pt x="1238" y="150"/>
                  </a:lnTo>
                  <a:lnTo>
                    <a:pt x="1238" y="334"/>
                  </a:lnTo>
                  <a:lnTo>
                    <a:pt x="1261" y="334"/>
                  </a:lnTo>
                  <a:lnTo>
                    <a:pt x="1261" y="346"/>
                  </a:lnTo>
                  <a:lnTo>
                    <a:pt x="1276" y="346"/>
                  </a:lnTo>
                  <a:lnTo>
                    <a:pt x="1312" y="365"/>
                  </a:lnTo>
                  <a:lnTo>
                    <a:pt x="1312" y="429"/>
                  </a:lnTo>
                  <a:lnTo>
                    <a:pt x="1366" y="429"/>
                  </a:lnTo>
                  <a:lnTo>
                    <a:pt x="1366" y="602"/>
                  </a:lnTo>
                  <a:lnTo>
                    <a:pt x="1457" y="602"/>
                  </a:lnTo>
                  <a:lnTo>
                    <a:pt x="1457" y="723"/>
                  </a:lnTo>
                  <a:lnTo>
                    <a:pt x="1476" y="723"/>
                  </a:lnTo>
                  <a:lnTo>
                    <a:pt x="1476" y="598"/>
                  </a:lnTo>
                  <a:lnTo>
                    <a:pt x="1514" y="598"/>
                  </a:lnTo>
                  <a:lnTo>
                    <a:pt x="1514" y="808"/>
                  </a:lnTo>
                  <a:lnTo>
                    <a:pt x="1531" y="808"/>
                  </a:lnTo>
                  <a:lnTo>
                    <a:pt x="1531" y="748"/>
                  </a:lnTo>
                  <a:lnTo>
                    <a:pt x="1554" y="712"/>
                  </a:lnTo>
                  <a:lnTo>
                    <a:pt x="1554" y="638"/>
                  </a:lnTo>
                  <a:lnTo>
                    <a:pt x="1558" y="638"/>
                  </a:lnTo>
                  <a:lnTo>
                    <a:pt x="1558" y="566"/>
                  </a:lnTo>
                  <a:lnTo>
                    <a:pt x="1571" y="566"/>
                  </a:lnTo>
                  <a:lnTo>
                    <a:pt x="1571" y="638"/>
                  </a:lnTo>
                  <a:lnTo>
                    <a:pt x="1575" y="638"/>
                  </a:lnTo>
                  <a:lnTo>
                    <a:pt x="1575" y="708"/>
                  </a:lnTo>
                  <a:lnTo>
                    <a:pt x="1600" y="755"/>
                  </a:lnTo>
                  <a:lnTo>
                    <a:pt x="1600" y="803"/>
                  </a:lnTo>
                  <a:lnTo>
                    <a:pt x="1657" y="803"/>
                  </a:lnTo>
                  <a:lnTo>
                    <a:pt x="1657" y="839"/>
                  </a:lnTo>
                  <a:lnTo>
                    <a:pt x="1701" y="839"/>
                  </a:lnTo>
                  <a:lnTo>
                    <a:pt x="1701" y="920"/>
                  </a:lnTo>
                  <a:lnTo>
                    <a:pt x="1726" y="958"/>
                  </a:lnTo>
                  <a:lnTo>
                    <a:pt x="1726" y="1197"/>
                  </a:lnTo>
                  <a:lnTo>
                    <a:pt x="0" y="1197"/>
                  </a:lnTo>
                  <a:lnTo>
                    <a:pt x="0" y="1087"/>
                  </a:lnTo>
                  <a:lnTo>
                    <a:pt x="26" y="1087"/>
                  </a:lnTo>
                  <a:lnTo>
                    <a:pt x="36" y="1061"/>
                  </a:lnTo>
                  <a:lnTo>
                    <a:pt x="36" y="1032"/>
                  </a:lnTo>
                  <a:lnTo>
                    <a:pt x="53" y="1032"/>
                  </a:lnTo>
                  <a:lnTo>
                    <a:pt x="53" y="956"/>
                  </a:lnTo>
                  <a:lnTo>
                    <a:pt x="63" y="956"/>
                  </a:lnTo>
                  <a:lnTo>
                    <a:pt x="63" y="770"/>
                  </a:lnTo>
                  <a:lnTo>
                    <a:pt x="80" y="767"/>
                  </a:lnTo>
                  <a:lnTo>
                    <a:pt x="80" y="594"/>
                  </a:lnTo>
                  <a:lnTo>
                    <a:pt x="99" y="594"/>
                  </a:lnTo>
                  <a:lnTo>
                    <a:pt x="99" y="547"/>
                  </a:lnTo>
                  <a:lnTo>
                    <a:pt x="122" y="541"/>
                  </a:lnTo>
                  <a:lnTo>
                    <a:pt x="150" y="541"/>
                  </a:lnTo>
                  <a:lnTo>
                    <a:pt x="150" y="588"/>
                  </a:lnTo>
                  <a:lnTo>
                    <a:pt x="171" y="588"/>
                  </a:lnTo>
                  <a:lnTo>
                    <a:pt x="171" y="552"/>
                  </a:lnTo>
                  <a:lnTo>
                    <a:pt x="207" y="552"/>
                  </a:lnTo>
                  <a:lnTo>
                    <a:pt x="207" y="528"/>
                  </a:lnTo>
                  <a:lnTo>
                    <a:pt x="232" y="528"/>
                  </a:lnTo>
                  <a:lnTo>
                    <a:pt x="232" y="511"/>
                  </a:lnTo>
                  <a:lnTo>
                    <a:pt x="268" y="511"/>
                  </a:lnTo>
                  <a:lnTo>
                    <a:pt x="268" y="526"/>
                  </a:lnTo>
                  <a:lnTo>
                    <a:pt x="282" y="526"/>
                  </a:lnTo>
                  <a:lnTo>
                    <a:pt x="282" y="547"/>
                  </a:lnTo>
                  <a:lnTo>
                    <a:pt x="348" y="547"/>
                  </a:lnTo>
                  <a:lnTo>
                    <a:pt x="369" y="560"/>
                  </a:lnTo>
                  <a:lnTo>
                    <a:pt x="369" y="1076"/>
                  </a:lnTo>
                  <a:lnTo>
                    <a:pt x="381" y="1076"/>
                  </a:lnTo>
                  <a:lnTo>
                    <a:pt x="381" y="966"/>
                  </a:lnTo>
                  <a:lnTo>
                    <a:pt x="390" y="966"/>
                  </a:lnTo>
                  <a:lnTo>
                    <a:pt x="390" y="702"/>
                  </a:lnTo>
                  <a:lnTo>
                    <a:pt x="400" y="609"/>
                  </a:lnTo>
                  <a:lnTo>
                    <a:pt x="432" y="511"/>
                  </a:lnTo>
                  <a:lnTo>
                    <a:pt x="463" y="607"/>
                  </a:lnTo>
                  <a:lnTo>
                    <a:pt x="474" y="708"/>
                  </a:lnTo>
                  <a:lnTo>
                    <a:pt x="474" y="990"/>
                  </a:lnTo>
                  <a:lnTo>
                    <a:pt x="491" y="990"/>
                  </a:lnTo>
                  <a:lnTo>
                    <a:pt x="491" y="1091"/>
                  </a:lnTo>
                  <a:lnTo>
                    <a:pt x="514" y="1091"/>
                  </a:lnTo>
                  <a:lnTo>
                    <a:pt x="514" y="725"/>
                  </a:lnTo>
                  <a:lnTo>
                    <a:pt x="541" y="725"/>
                  </a:lnTo>
                  <a:lnTo>
                    <a:pt x="541" y="710"/>
                  </a:lnTo>
                  <a:lnTo>
                    <a:pt x="602" y="710"/>
                  </a:lnTo>
                  <a:lnTo>
                    <a:pt x="602" y="740"/>
                  </a:lnTo>
                  <a:lnTo>
                    <a:pt x="670" y="740"/>
                  </a:lnTo>
                  <a:lnTo>
                    <a:pt x="670" y="1034"/>
                  </a:lnTo>
                  <a:lnTo>
                    <a:pt x="705" y="1061"/>
                  </a:lnTo>
                  <a:lnTo>
                    <a:pt x="705" y="731"/>
                  </a:lnTo>
                  <a:lnTo>
                    <a:pt x="741" y="731"/>
                  </a:lnTo>
                  <a:lnTo>
                    <a:pt x="838" y="715"/>
                  </a:lnTo>
                  <a:lnTo>
                    <a:pt x="838"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a:p>
          </p:txBody>
        </p:sp>
        <p:grpSp>
          <p:nvGrpSpPr>
            <p:cNvPr id="13" name="Group 12"/>
            <p:cNvGrpSpPr/>
            <p:nvPr/>
          </p:nvGrpSpPr>
          <p:grpSpPr>
            <a:xfrm>
              <a:off x="1664" y="1065840"/>
              <a:ext cx="12187161" cy="5794790"/>
              <a:chOff x="582613" y="1166812"/>
              <a:chExt cx="11007726" cy="5233988"/>
            </a:xfrm>
            <a:grpFill/>
          </p:grpSpPr>
          <p:sp>
            <p:nvSpPr>
              <p:cNvPr id="4104" name="Freeform 8"/>
              <p:cNvSpPr>
                <a:spLocks/>
              </p:cNvSpPr>
              <p:nvPr/>
            </p:nvSpPr>
            <p:spPr bwMode="auto">
              <a:xfrm>
                <a:off x="2457451" y="4756149"/>
                <a:ext cx="9132888" cy="1644650"/>
              </a:xfrm>
              <a:custGeom>
                <a:avLst/>
                <a:gdLst/>
                <a:ahLst/>
                <a:cxnLst>
                  <a:cxn ang="0">
                    <a:pos x="5351" y="245"/>
                  </a:cxn>
                  <a:cxn ang="0">
                    <a:pos x="5584" y="353"/>
                  </a:cxn>
                  <a:cxn ang="0">
                    <a:pos x="5753" y="21"/>
                  </a:cxn>
                  <a:cxn ang="0">
                    <a:pos x="0" y="609"/>
                  </a:cxn>
                  <a:cxn ang="0">
                    <a:pos x="162" y="717"/>
                  </a:cxn>
                  <a:cxn ang="0">
                    <a:pos x="452" y="723"/>
                  </a:cxn>
                  <a:cxn ang="0">
                    <a:pos x="503" y="592"/>
                  </a:cxn>
                  <a:cxn ang="0">
                    <a:pos x="686" y="592"/>
                  </a:cxn>
                  <a:cxn ang="0">
                    <a:pos x="827" y="740"/>
                  </a:cxn>
                  <a:cxn ang="0">
                    <a:pos x="867" y="639"/>
                  </a:cxn>
                  <a:cxn ang="0">
                    <a:pos x="1111" y="554"/>
                  </a:cxn>
                  <a:cxn ang="0">
                    <a:pos x="1183" y="647"/>
                  </a:cxn>
                  <a:cxn ang="0">
                    <a:pos x="1398" y="586"/>
                  </a:cxn>
                  <a:cxn ang="0">
                    <a:pos x="1488" y="670"/>
                  </a:cxn>
                  <a:cxn ang="0">
                    <a:pos x="1604" y="615"/>
                  </a:cxn>
                  <a:cxn ang="0">
                    <a:pos x="1675" y="569"/>
                  </a:cxn>
                  <a:cxn ang="0">
                    <a:pos x="1791" y="630"/>
                  </a:cxn>
                  <a:cxn ang="0">
                    <a:pos x="1922" y="709"/>
                  </a:cxn>
                  <a:cxn ang="0">
                    <a:pos x="2018" y="531"/>
                  </a:cxn>
                  <a:cxn ang="0">
                    <a:pos x="2096" y="315"/>
                  </a:cxn>
                  <a:cxn ang="0">
                    <a:pos x="2252" y="516"/>
                  </a:cxn>
                  <a:cxn ang="0">
                    <a:pos x="2309" y="469"/>
                  </a:cxn>
                  <a:cxn ang="0">
                    <a:pos x="2536" y="469"/>
                  </a:cxn>
                  <a:cxn ang="0">
                    <a:pos x="2658" y="531"/>
                  </a:cxn>
                  <a:cxn ang="0">
                    <a:pos x="2743" y="694"/>
                  </a:cxn>
                  <a:cxn ang="0">
                    <a:pos x="2783" y="414"/>
                  </a:cxn>
                  <a:cxn ang="0">
                    <a:pos x="2964" y="431"/>
                  </a:cxn>
                  <a:cxn ang="0">
                    <a:pos x="3060" y="478"/>
                  </a:cxn>
                  <a:cxn ang="0">
                    <a:pos x="3157" y="123"/>
                  </a:cxn>
                  <a:cxn ang="0">
                    <a:pos x="3195" y="93"/>
                  </a:cxn>
                  <a:cxn ang="0">
                    <a:pos x="3254" y="80"/>
                  </a:cxn>
                  <a:cxn ang="0">
                    <a:pos x="3313" y="137"/>
                  </a:cxn>
                  <a:cxn ang="0">
                    <a:pos x="3475" y="239"/>
                  </a:cxn>
                  <a:cxn ang="0">
                    <a:pos x="3591" y="408"/>
                  </a:cxn>
                  <a:cxn ang="0">
                    <a:pos x="3656" y="484"/>
                  </a:cxn>
                  <a:cxn ang="0">
                    <a:pos x="3850" y="76"/>
                  </a:cxn>
                  <a:cxn ang="0">
                    <a:pos x="4073" y="558"/>
                  </a:cxn>
                  <a:cxn ang="0">
                    <a:pos x="4193" y="408"/>
                  </a:cxn>
                  <a:cxn ang="0">
                    <a:pos x="4433" y="408"/>
                  </a:cxn>
                  <a:cxn ang="0">
                    <a:pos x="4523" y="269"/>
                  </a:cxn>
                  <a:cxn ang="0">
                    <a:pos x="4917" y="222"/>
                  </a:cxn>
                  <a:cxn ang="0">
                    <a:pos x="4989" y="307"/>
                  </a:cxn>
                </a:cxnLst>
                <a:rect l="0" t="0" r="r" b="b"/>
                <a:pathLst>
                  <a:path w="5753" h="1036">
                    <a:moveTo>
                      <a:pt x="5047" y="0"/>
                    </a:moveTo>
                    <a:lnTo>
                      <a:pt x="5351" y="0"/>
                    </a:lnTo>
                    <a:lnTo>
                      <a:pt x="5351" y="245"/>
                    </a:lnTo>
                    <a:lnTo>
                      <a:pt x="5435" y="245"/>
                    </a:lnTo>
                    <a:lnTo>
                      <a:pt x="5435" y="353"/>
                    </a:lnTo>
                    <a:lnTo>
                      <a:pt x="5584" y="353"/>
                    </a:lnTo>
                    <a:lnTo>
                      <a:pt x="5584" y="61"/>
                    </a:lnTo>
                    <a:lnTo>
                      <a:pt x="5650" y="21"/>
                    </a:lnTo>
                    <a:lnTo>
                      <a:pt x="5753" y="21"/>
                    </a:lnTo>
                    <a:lnTo>
                      <a:pt x="5753" y="1036"/>
                    </a:lnTo>
                    <a:lnTo>
                      <a:pt x="0" y="1036"/>
                    </a:lnTo>
                    <a:lnTo>
                      <a:pt x="0" y="609"/>
                    </a:lnTo>
                    <a:lnTo>
                      <a:pt x="84" y="609"/>
                    </a:lnTo>
                    <a:lnTo>
                      <a:pt x="84" y="717"/>
                    </a:lnTo>
                    <a:lnTo>
                      <a:pt x="162" y="717"/>
                    </a:lnTo>
                    <a:lnTo>
                      <a:pt x="206" y="662"/>
                    </a:lnTo>
                    <a:lnTo>
                      <a:pt x="246" y="723"/>
                    </a:lnTo>
                    <a:lnTo>
                      <a:pt x="452" y="723"/>
                    </a:lnTo>
                    <a:lnTo>
                      <a:pt x="452" y="677"/>
                    </a:lnTo>
                    <a:lnTo>
                      <a:pt x="503" y="677"/>
                    </a:lnTo>
                    <a:lnTo>
                      <a:pt x="503" y="592"/>
                    </a:lnTo>
                    <a:lnTo>
                      <a:pt x="627" y="592"/>
                    </a:lnTo>
                    <a:lnTo>
                      <a:pt x="627" y="694"/>
                    </a:lnTo>
                    <a:lnTo>
                      <a:pt x="686" y="592"/>
                    </a:lnTo>
                    <a:lnTo>
                      <a:pt x="730" y="670"/>
                    </a:lnTo>
                    <a:lnTo>
                      <a:pt x="730" y="740"/>
                    </a:lnTo>
                    <a:lnTo>
                      <a:pt x="827" y="740"/>
                    </a:lnTo>
                    <a:lnTo>
                      <a:pt x="827" y="685"/>
                    </a:lnTo>
                    <a:lnTo>
                      <a:pt x="867" y="685"/>
                    </a:lnTo>
                    <a:lnTo>
                      <a:pt x="867" y="639"/>
                    </a:lnTo>
                    <a:lnTo>
                      <a:pt x="958" y="639"/>
                    </a:lnTo>
                    <a:lnTo>
                      <a:pt x="958" y="554"/>
                    </a:lnTo>
                    <a:lnTo>
                      <a:pt x="1111" y="554"/>
                    </a:lnTo>
                    <a:lnTo>
                      <a:pt x="1111" y="740"/>
                    </a:lnTo>
                    <a:lnTo>
                      <a:pt x="1183" y="740"/>
                    </a:lnTo>
                    <a:lnTo>
                      <a:pt x="1183" y="647"/>
                    </a:lnTo>
                    <a:lnTo>
                      <a:pt x="1212" y="611"/>
                    </a:lnTo>
                    <a:lnTo>
                      <a:pt x="1235" y="586"/>
                    </a:lnTo>
                    <a:lnTo>
                      <a:pt x="1398" y="586"/>
                    </a:lnTo>
                    <a:lnTo>
                      <a:pt x="1398" y="630"/>
                    </a:lnTo>
                    <a:lnTo>
                      <a:pt x="1488" y="630"/>
                    </a:lnTo>
                    <a:lnTo>
                      <a:pt x="1488" y="670"/>
                    </a:lnTo>
                    <a:lnTo>
                      <a:pt x="1539" y="670"/>
                    </a:lnTo>
                    <a:lnTo>
                      <a:pt x="1539" y="615"/>
                    </a:lnTo>
                    <a:lnTo>
                      <a:pt x="1604" y="615"/>
                    </a:lnTo>
                    <a:lnTo>
                      <a:pt x="1604" y="670"/>
                    </a:lnTo>
                    <a:lnTo>
                      <a:pt x="1675" y="670"/>
                    </a:lnTo>
                    <a:lnTo>
                      <a:pt x="1675" y="569"/>
                    </a:lnTo>
                    <a:lnTo>
                      <a:pt x="1720" y="531"/>
                    </a:lnTo>
                    <a:lnTo>
                      <a:pt x="1791" y="531"/>
                    </a:lnTo>
                    <a:lnTo>
                      <a:pt x="1791" y="630"/>
                    </a:lnTo>
                    <a:lnTo>
                      <a:pt x="1850" y="630"/>
                    </a:lnTo>
                    <a:lnTo>
                      <a:pt x="1850" y="709"/>
                    </a:lnTo>
                    <a:lnTo>
                      <a:pt x="1922" y="709"/>
                    </a:lnTo>
                    <a:lnTo>
                      <a:pt x="1922" y="647"/>
                    </a:lnTo>
                    <a:lnTo>
                      <a:pt x="2012" y="647"/>
                    </a:lnTo>
                    <a:lnTo>
                      <a:pt x="2018" y="531"/>
                    </a:lnTo>
                    <a:lnTo>
                      <a:pt x="2063" y="654"/>
                    </a:lnTo>
                    <a:lnTo>
                      <a:pt x="2063" y="400"/>
                    </a:lnTo>
                    <a:lnTo>
                      <a:pt x="2096" y="315"/>
                    </a:lnTo>
                    <a:lnTo>
                      <a:pt x="2153" y="391"/>
                    </a:lnTo>
                    <a:lnTo>
                      <a:pt x="2153" y="516"/>
                    </a:lnTo>
                    <a:lnTo>
                      <a:pt x="2252" y="516"/>
                    </a:lnTo>
                    <a:lnTo>
                      <a:pt x="2252" y="554"/>
                    </a:lnTo>
                    <a:lnTo>
                      <a:pt x="2309" y="554"/>
                    </a:lnTo>
                    <a:lnTo>
                      <a:pt x="2309" y="469"/>
                    </a:lnTo>
                    <a:lnTo>
                      <a:pt x="2328" y="400"/>
                    </a:lnTo>
                    <a:lnTo>
                      <a:pt x="2490" y="400"/>
                    </a:lnTo>
                    <a:lnTo>
                      <a:pt x="2536" y="469"/>
                    </a:lnTo>
                    <a:lnTo>
                      <a:pt x="2536" y="569"/>
                    </a:lnTo>
                    <a:lnTo>
                      <a:pt x="2581" y="531"/>
                    </a:lnTo>
                    <a:lnTo>
                      <a:pt x="2658" y="531"/>
                    </a:lnTo>
                    <a:lnTo>
                      <a:pt x="2692" y="569"/>
                    </a:lnTo>
                    <a:lnTo>
                      <a:pt x="2692" y="694"/>
                    </a:lnTo>
                    <a:lnTo>
                      <a:pt x="2743" y="694"/>
                    </a:lnTo>
                    <a:lnTo>
                      <a:pt x="2743" y="592"/>
                    </a:lnTo>
                    <a:lnTo>
                      <a:pt x="2783" y="592"/>
                    </a:lnTo>
                    <a:lnTo>
                      <a:pt x="2783" y="414"/>
                    </a:lnTo>
                    <a:lnTo>
                      <a:pt x="2808" y="353"/>
                    </a:lnTo>
                    <a:lnTo>
                      <a:pt x="2924" y="353"/>
                    </a:lnTo>
                    <a:lnTo>
                      <a:pt x="2964" y="431"/>
                    </a:lnTo>
                    <a:lnTo>
                      <a:pt x="2964" y="586"/>
                    </a:lnTo>
                    <a:lnTo>
                      <a:pt x="3060" y="586"/>
                    </a:lnTo>
                    <a:lnTo>
                      <a:pt x="3060" y="478"/>
                    </a:lnTo>
                    <a:lnTo>
                      <a:pt x="3126" y="478"/>
                    </a:lnTo>
                    <a:lnTo>
                      <a:pt x="3126" y="199"/>
                    </a:lnTo>
                    <a:lnTo>
                      <a:pt x="3157" y="123"/>
                    </a:lnTo>
                    <a:lnTo>
                      <a:pt x="3168" y="112"/>
                    </a:lnTo>
                    <a:lnTo>
                      <a:pt x="3180" y="104"/>
                    </a:lnTo>
                    <a:lnTo>
                      <a:pt x="3195" y="93"/>
                    </a:lnTo>
                    <a:lnTo>
                      <a:pt x="3214" y="84"/>
                    </a:lnTo>
                    <a:lnTo>
                      <a:pt x="3233" y="78"/>
                    </a:lnTo>
                    <a:lnTo>
                      <a:pt x="3254" y="80"/>
                    </a:lnTo>
                    <a:lnTo>
                      <a:pt x="3275" y="89"/>
                    </a:lnTo>
                    <a:lnTo>
                      <a:pt x="3294" y="108"/>
                    </a:lnTo>
                    <a:lnTo>
                      <a:pt x="3313" y="137"/>
                    </a:lnTo>
                    <a:lnTo>
                      <a:pt x="3338" y="169"/>
                    </a:lnTo>
                    <a:lnTo>
                      <a:pt x="3475" y="169"/>
                    </a:lnTo>
                    <a:lnTo>
                      <a:pt x="3475" y="239"/>
                    </a:lnTo>
                    <a:lnTo>
                      <a:pt x="3526" y="239"/>
                    </a:lnTo>
                    <a:lnTo>
                      <a:pt x="3526" y="408"/>
                    </a:lnTo>
                    <a:lnTo>
                      <a:pt x="3591" y="408"/>
                    </a:lnTo>
                    <a:lnTo>
                      <a:pt x="3591" y="330"/>
                    </a:lnTo>
                    <a:lnTo>
                      <a:pt x="3656" y="330"/>
                    </a:lnTo>
                    <a:lnTo>
                      <a:pt x="3656" y="484"/>
                    </a:lnTo>
                    <a:lnTo>
                      <a:pt x="3747" y="484"/>
                    </a:lnTo>
                    <a:lnTo>
                      <a:pt x="3747" y="108"/>
                    </a:lnTo>
                    <a:lnTo>
                      <a:pt x="3850" y="76"/>
                    </a:lnTo>
                    <a:lnTo>
                      <a:pt x="4037" y="91"/>
                    </a:lnTo>
                    <a:lnTo>
                      <a:pt x="4037" y="516"/>
                    </a:lnTo>
                    <a:lnTo>
                      <a:pt x="4073" y="558"/>
                    </a:lnTo>
                    <a:lnTo>
                      <a:pt x="4073" y="677"/>
                    </a:lnTo>
                    <a:lnTo>
                      <a:pt x="4193" y="677"/>
                    </a:lnTo>
                    <a:lnTo>
                      <a:pt x="4193" y="408"/>
                    </a:lnTo>
                    <a:lnTo>
                      <a:pt x="4336" y="408"/>
                    </a:lnTo>
                    <a:lnTo>
                      <a:pt x="4374" y="315"/>
                    </a:lnTo>
                    <a:lnTo>
                      <a:pt x="4433" y="408"/>
                    </a:lnTo>
                    <a:lnTo>
                      <a:pt x="4433" y="478"/>
                    </a:lnTo>
                    <a:lnTo>
                      <a:pt x="4523" y="478"/>
                    </a:lnTo>
                    <a:lnTo>
                      <a:pt x="4523" y="269"/>
                    </a:lnTo>
                    <a:lnTo>
                      <a:pt x="4826" y="269"/>
                    </a:lnTo>
                    <a:lnTo>
                      <a:pt x="4826" y="222"/>
                    </a:lnTo>
                    <a:lnTo>
                      <a:pt x="4917" y="222"/>
                    </a:lnTo>
                    <a:lnTo>
                      <a:pt x="4911" y="129"/>
                    </a:lnTo>
                    <a:lnTo>
                      <a:pt x="4989" y="129"/>
                    </a:lnTo>
                    <a:lnTo>
                      <a:pt x="4989" y="307"/>
                    </a:lnTo>
                    <a:lnTo>
                      <a:pt x="5047" y="307"/>
                    </a:lnTo>
                    <a:lnTo>
                      <a:pt x="5047"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a:p>
            </p:txBody>
          </p:sp>
          <p:sp>
            <p:nvSpPr>
              <p:cNvPr id="4105" name="Freeform 9"/>
              <p:cNvSpPr>
                <a:spLocks noEditPoints="1"/>
              </p:cNvSpPr>
              <p:nvPr/>
            </p:nvSpPr>
            <p:spPr bwMode="auto">
              <a:xfrm>
                <a:off x="582613" y="1166812"/>
                <a:ext cx="2255838" cy="5233988"/>
              </a:xfrm>
              <a:custGeom>
                <a:avLst/>
                <a:gdLst/>
                <a:ahLst/>
                <a:cxnLst>
                  <a:cxn ang="0">
                    <a:pos x="501" y="1049"/>
                  </a:cxn>
                  <a:cxn ang="0">
                    <a:pos x="549" y="1053"/>
                  </a:cxn>
                  <a:cxn ang="0">
                    <a:pos x="524" y="1013"/>
                  </a:cxn>
                  <a:cxn ang="0">
                    <a:pos x="520" y="983"/>
                  </a:cxn>
                  <a:cxn ang="0">
                    <a:pos x="459" y="939"/>
                  </a:cxn>
                  <a:cxn ang="0">
                    <a:pos x="440" y="894"/>
                  </a:cxn>
                  <a:cxn ang="0">
                    <a:pos x="312" y="21"/>
                  </a:cxn>
                  <a:cxn ang="0">
                    <a:pos x="335" y="52"/>
                  </a:cxn>
                  <a:cxn ang="0">
                    <a:pos x="341" y="88"/>
                  </a:cxn>
                  <a:cxn ang="0">
                    <a:pos x="394" y="224"/>
                  </a:cxn>
                  <a:cxn ang="0">
                    <a:pos x="345" y="281"/>
                  </a:cxn>
                  <a:cxn ang="0">
                    <a:pos x="354" y="389"/>
                  </a:cxn>
                  <a:cxn ang="0">
                    <a:pos x="364" y="605"/>
                  </a:cxn>
                  <a:cxn ang="0">
                    <a:pos x="404" y="822"/>
                  </a:cxn>
                  <a:cxn ang="0">
                    <a:pos x="558" y="814"/>
                  </a:cxn>
                  <a:cxn ang="0">
                    <a:pos x="638" y="761"/>
                  </a:cxn>
                  <a:cxn ang="0">
                    <a:pos x="722" y="765"/>
                  </a:cxn>
                  <a:cxn ang="0">
                    <a:pos x="796" y="810"/>
                  </a:cxn>
                  <a:cxn ang="0">
                    <a:pos x="831" y="888"/>
                  </a:cxn>
                  <a:cxn ang="0">
                    <a:pos x="836" y="990"/>
                  </a:cxn>
                  <a:cxn ang="0">
                    <a:pos x="831" y="1045"/>
                  </a:cxn>
                  <a:cxn ang="0">
                    <a:pos x="840" y="1142"/>
                  </a:cxn>
                  <a:cxn ang="0">
                    <a:pos x="865" y="1218"/>
                  </a:cxn>
                  <a:cxn ang="0">
                    <a:pos x="1012" y="1389"/>
                  </a:cxn>
                  <a:cxn ang="0">
                    <a:pos x="1116" y="1550"/>
                  </a:cxn>
                  <a:cxn ang="0">
                    <a:pos x="1381" y="1527"/>
                  </a:cxn>
                  <a:cxn ang="0">
                    <a:pos x="1299" y="1783"/>
                  </a:cxn>
                  <a:cxn ang="0">
                    <a:pos x="1242" y="1825"/>
                  </a:cxn>
                  <a:cxn ang="0">
                    <a:pos x="1231" y="1948"/>
                  </a:cxn>
                  <a:cxn ang="0">
                    <a:pos x="1175" y="2064"/>
                  </a:cxn>
                  <a:cxn ang="0">
                    <a:pos x="1158" y="2111"/>
                  </a:cxn>
                  <a:cxn ang="0">
                    <a:pos x="1177" y="2348"/>
                  </a:cxn>
                  <a:cxn ang="0">
                    <a:pos x="1141" y="2546"/>
                  </a:cxn>
                  <a:cxn ang="0">
                    <a:pos x="1137" y="2908"/>
                  </a:cxn>
                  <a:cxn ang="0">
                    <a:pos x="1208" y="3101"/>
                  </a:cxn>
                  <a:cxn ang="0">
                    <a:pos x="42" y="3039"/>
                  </a:cxn>
                  <a:cxn ang="0">
                    <a:pos x="293" y="2898"/>
                  </a:cxn>
                  <a:cxn ang="0">
                    <a:pos x="274" y="2716"/>
                  </a:cxn>
                  <a:cxn ang="0">
                    <a:pos x="293" y="2455"/>
                  </a:cxn>
                  <a:cxn ang="0">
                    <a:pos x="312" y="2293"/>
                  </a:cxn>
                  <a:cxn ang="0">
                    <a:pos x="297" y="2128"/>
                  </a:cxn>
                  <a:cxn ang="0">
                    <a:pos x="267" y="2003"/>
                  </a:cxn>
                  <a:cxn ang="0">
                    <a:pos x="288" y="1859"/>
                  </a:cxn>
                  <a:cxn ang="0">
                    <a:pos x="253" y="1732"/>
                  </a:cxn>
                  <a:cxn ang="0">
                    <a:pos x="288" y="1518"/>
                  </a:cxn>
                  <a:cxn ang="0">
                    <a:pos x="276" y="1432"/>
                  </a:cxn>
                  <a:cxn ang="0">
                    <a:pos x="284" y="1326"/>
                  </a:cxn>
                  <a:cxn ang="0">
                    <a:pos x="253" y="1210"/>
                  </a:cxn>
                  <a:cxn ang="0">
                    <a:pos x="210" y="1140"/>
                  </a:cxn>
                  <a:cxn ang="0">
                    <a:pos x="200" y="1038"/>
                  </a:cxn>
                  <a:cxn ang="0">
                    <a:pos x="272" y="911"/>
                  </a:cxn>
                  <a:cxn ang="0">
                    <a:pos x="265" y="833"/>
                  </a:cxn>
                  <a:cxn ang="0">
                    <a:pos x="232" y="655"/>
                  </a:cxn>
                  <a:cxn ang="0">
                    <a:pos x="223" y="440"/>
                  </a:cxn>
                  <a:cxn ang="0">
                    <a:pos x="196" y="336"/>
                  </a:cxn>
                  <a:cxn ang="0">
                    <a:pos x="147" y="228"/>
                  </a:cxn>
                  <a:cxn ang="0">
                    <a:pos x="152" y="141"/>
                  </a:cxn>
                  <a:cxn ang="0">
                    <a:pos x="217" y="74"/>
                  </a:cxn>
                  <a:cxn ang="0">
                    <a:pos x="227" y="31"/>
                  </a:cxn>
                  <a:cxn ang="0">
                    <a:pos x="318" y="0"/>
                  </a:cxn>
                </a:cxnLst>
                <a:rect l="0" t="0" r="r" b="b"/>
                <a:pathLst>
                  <a:path w="1421" h="3297">
                    <a:moveTo>
                      <a:pt x="469" y="983"/>
                    </a:moveTo>
                    <a:lnTo>
                      <a:pt x="471" y="1006"/>
                    </a:lnTo>
                    <a:lnTo>
                      <a:pt x="474" y="1021"/>
                    </a:lnTo>
                    <a:lnTo>
                      <a:pt x="474" y="1032"/>
                    </a:lnTo>
                    <a:lnTo>
                      <a:pt x="490" y="1040"/>
                    </a:lnTo>
                    <a:lnTo>
                      <a:pt x="501" y="1049"/>
                    </a:lnTo>
                    <a:lnTo>
                      <a:pt x="511" y="1059"/>
                    </a:lnTo>
                    <a:lnTo>
                      <a:pt x="518" y="1068"/>
                    </a:lnTo>
                    <a:lnTo>
                      <a:pt x="520" y="1070"/>
                    </a:lnTo>
                    <a:lnTo>
                      <a:pt x="558" y="1068"/>
                    </a:lnTo>
                    <a:lnTo>
                      <a:pt x="554" y="1059"/>
                    </a:lnTo>
                    <a:lnTo>
                      <a:pt x="549" y="1053"/>
                    </a:lnTo>
                    <a:lnTo>
                      <a:pt x="547" y="1047"/>
                    </a:lnTo>
                    <a:lnTo>
                      <a:pt x="545" y="1042"/>
                    </a:lnTo>
                    <a:lnTo>
                      <a:pt x="543" y="1040"/>
                    </a:lnTo>
                    <a:lnTo>
                      <a:pt x="543" y="1038"/>
                    </a:lnTo>
                    <a:lnTo>
                      <a:pt x="528" y="1034"/>
                    </a:lnTo>
                    <a:lnTo>
                      <a:pt x="524" y="1013"/>
                    </a:lnTo>
                    <a:lnTo>
                      <a:pt x="535" y="1013"/>
                    </a:lnTo>
                    <a:lnTo>
                      <a:pt x="528" y="1002"/>
                    </a:lnTo>
                    <a:lnTo>
                      <a:pt x="524" y="996"/>
                    </a:lnTo>
                    <a:lnTo>
                      <a:pt x="522" y="990"/>
                    </a:lnTo>
                    <a:lnTo>
                      <a:pt x="520" y="985"/>
                    </a:lnTo>
                    <a:lnTo>
                      <a:pt x="520" y="983"/>
                    </a:lnTo>
                    <a:lnTo>
                      <a:pt x="469" y="983"/>
                    </a:lnTo>
                    <a:close/>
                    <a:moveTo>
                      <a:pt x="440" y="894"/>
                    </a:moveTo>
                    <a:lnTo>
                      <a:pt x="442" y="899"/>
                    </a:lnTo>
                    <a:lnTo>
                      <a:pt x="448" y="909"/>
                    </a:lnTo>
                    <a:lnTo>
                      <a:pt x="453" y="924"/>
                    </a:lnTo>
                    <a:lnTo>
                      <a:pt x="459" y="939"/>
                    </a:lnTo>
                    <a:lnTo>
                      <a:pt x="461" y="951"/>
                    </a:lnTo>
                    <a:lnTo>
                      <a:pt x="522" y="949"/>
                    </a:lnTo>
                    <a:lnTo>
                      <a:pt x="520" y="947"/>
                    </a:lnTo>
                    <a:lnTo>
                      <a:pt x="520" y="926"/>
                    </a:lnTo>
                    <a:lnTo>
                      <a:pt x="524" y="903"/>
                    </a:lnTo>
                    <a:lnTo>
                      <a:pt x="440" y="894"/>
                    </a:lnTo>
                    <a:close/>
                    <a:moveTo>
                      <a:pt x="318" y="0"/>
                    </a:moveTo>
                    <a:lnTo>
                      <a:pt x="320" y="0"/>
                    </a:lnTo>
                    <a:lnTo>
                      <a:pt x="320" y="4"/>
                    </a:lnTo>
                    <a:lnTo>
                      <a:pt x="318" y="6"/>
                    </a:lnTo>
                    <a:lnTo>
                      <a:pt x="314" y="14"/>
                    </a:lnTo>
                    <a:lnTo>
                      <a:pt x="312" y="21"/>
                    </a:lnTo>
                    <a:lnTo>
                      <a:pt x="309" y="25"/>
                    </a:lnTo>
                    <a:lnTo>
                      <a:pt x="307" y="27"/>
                    </a:lnTo>
                    <a:lnTo>
                      <a:pt x="305" y="31"/>
                    </a:lnTo>
                    <a:lnTo>
                      <a:pt x="337" y="23"/>
                    </a:lnTo>
                    <a:lnTo>
                      <a:pt x="328" y="42"/>
                    </a:lnTo>
                    <a:lnTo>
                      <a:pt x="335" y="52"/>
                    </a:lnTo>
                    <a:lnTo>
                      <a:pt x="349" y="50"/>
                    </a:lnTo>
                    <a:lnTo>
                      <a:pt x="341" y="67"/>
                    </a:lnTo>
                    <a:lnTo>
                      <a:pt x="343" y="74"/>
                    </a:lnTo>
                    <a:lnTo>
                      <a:pt x="343" y="80"/>
                    </a:lnTo>
                    <a:lnTo>
                      <a:pt x="341" y="86"/>
                    </a:lnTo>
                    <a:lnTo>
                      <a:pt x="341" y="88"/>
                    </a:lnTo>
                    <a:lnTo>
                      <a:pt x="337" y="93"/>
                    </a:lnTo>
                    <a:lnTo>
                      <a:pt x="366" y="124"/>
                    </a:lnTo>
                    <a:lnTo>
                      <a:pt x="385" y="154"/>
                    </a:lnTo>
                    <a:lnTo>
                      <a:pt x="396" y="181"/>
                    </a:lnTo>
                    <a:lnTo>
                      <a:pt x="398" y="205"/>
                    </a:lnTo>
                    <a:lnTo>
                      <a:pt x="394" y="224"/>
                    </a:lnTo>
                    <a:lnTo>
                      <a:pt x="387" y="241"/>
                    </a:lnTo>
                    <a:lnTo>
                      <a:pt x="377" y="256"/>
                    </a:lnTo>
                    <a:lnTo>
                      <a:pt x="364" y="266"/>
                    </a:lnTo>
                    <a:lnTo>
                      <a:pt x="356" y="275"/>
                    </a:lnTo>
                    <a:lnTo>
                      <a:pt x="347" y="279"/>
                    </a:lnTo>
                    <a:lnTo>
                      <a:pt x="345" y="281"/>
                    </a:lnTo>
                    <a:lnTo>
                      <a:pt x="335" y="294"/>
                    </a:lnTo>
                    <a:lnTo>
                      <a:pt x="333" y="304"/>
                    </a:lnTo>
                    <a:lnTo>
                      <a:pt x="333" y="313"/>
                    </a:lnTo>
                    <a:lnTo>
                      <a:pt x="335" y="317"/>
                    </a:lnTo>
                    <a:lnTo>
                      <a:pt x="347" y="353"/>
                    </a:lnTo>
                    <a:lnTo>
                      <a:pt x="354" y="389"/>
                    </a:lnTo>
                    <a:lnTo>
                      <a:pt x="351" y="427"/>
                    </a:lnTo>
                    <a:lnTo>
                      <a:pt x="347" y="461"/>
                    </a:lnTo>
                    <a:lnTo>
                      <a:pt x="347" y="492"/>
                    </a:lnTo>
                    <a:lnTo>
                      <a:pt x="349" y="526"/>
                    </a:lnTo>
                    <a:lnTo>
                      <a:pt x="356" y="575"/>
                    </a:lnTo>
                    <a:lnTo>
                      <a:pt x="364" y="605"/>
                    </a:lnTo>
                    <a:lnTo>
                      <a:pt x="373" y="638"/>
                    </a:lnTo>
                    <a:lnTo>
                      <a:pt x="381" y="679"/>
                    </a:lnTo>
                    <a:lnTo>
                      <a:pt x="387" y="719"/>
                    </a:lnTo>
                    <a:lnTo>
                      <a:pt x="396" y="759"/>
                    </a:lnTo>
                    <a:lnTo>
                      <a:pt x="400" y="793"/>
                    </a:lnTo>
                    <a:lnTo>
                      <a:pt x="404" y="822"/>
                    </a:lnTo>
                    <a:lnTo>
                      <a:pt x="408" y="841"/>
                    </a:lnTo>
                    <a:lnTo>
                      <a:pt x="408" y="848"/>
                    </a:lnTo>
                    <a:lnTo>
                      <a:pt x="539" y="848"/>
                    </a:lnTo>
                    <a:lnTo>
                      <a:pt x="541" y="839"/>
                    </a:lnTo>
                    <a:lnTo>
                      <a:pt x="547" y="827"/>
                    </a:lnTo>
                    <a:lnTo>
                      <a:pt x="558" y="814"/>
                    </a:lnTo>
                    <a:lnTo>
                      <a:pt x="564" y="806"/>
                    </a:lnTo>
                    <a:lnTo>
                      <a:pt x="568" y="801"/>
                    </a:lnTo>
                    <a:lnTo>
                      <a:pt x="448" y="641"/>
                    </a:lnTo>
                    <a:lnTo>
                      <a:pt x="604" y="782"/>
                    </a:lnTo>
                    <a:lnTo>
                      <a:pt x="621" y="770"/>
                    </a:lnTo>
                    <a:lnTo>
                      <a:pt x="638" y="761"/>
                    </a:lnTo>
                    <a:lnTo>
                      <a:pt x="653" y="757"/>
                    </a:lnTo>
                    <a:lnTo>
                      <a:pt x="659" y="755"/>
                    </a:lnTo>
                    <a:lnTo>
                      <a:pt x="669" y="556"/>
                    </a:lnTo>
                    <a:lnTo>
                      <a:pt x="699" y="759"/>
                    </a:lnTo>
                    <a:lnTo>
                      <a:pt x="709" y="761"/>
                    </a:lnTo>
                    <a:lnTo>
                      <a:pt x="722" y="765"/>
                    </a:lnTo>
                    <a:lnTo>
                      <a:pt x="737" y="770"/>
                    </a:lnTo>
                    <a:lnTo>
                      <a:pt x="747" y="774"/>
                    </a:lnTo>
                    <a:lnTo>
                      <a:pt x="751" y="776"/>
                    </a:lnTo>
                    <a:lnTo>
                      <a:pt x="890" y="634"/>
                    </a:lnTo>
                    <a:lnTo>
                      <a:pt x="785" y="797"/>
                    </a:lnTo>
                    <a:lnTo>
                      <a:pt x="796" y="810"/>
                    </a:lnTo>
                    <a:lnTo>
                      <a:pt x="806" y="825"/>
                    </a:lnTo>
                    <a:lnTo>
                      <a:pt x="812" y="835"/>
                    </a:lnTo>
                    <a:lnTo>
                      <a:pt x="815" y="839"/>
                    </a:lnTo>
                    <a:lnTo>
                      <a:pt x="998" y="784"/>
                    </a:lnTo>
                    <a:lnTo>
                      <a:pt x="827" y="873"/>
                    </a:lnTo>
                    <a:lnTo>
                      <a:pt x="831" y="888"/>
                    </a:lnTo>
                    <a:lnTo>
                      <a:pt x="834" y="903"/>
                    </a:lnTo>
                    <a:lnTo>
                      <a:pt x="836" y="916"/>
                    </a:lnTo>
                    <a:lnTo>
                      <a:pt x="836" y="920"/>
                    </a:lnTo>
                    <a:lnTo>
                      <a:pt x="1029" y="937"/>
                    </a:lnTo>
                    <a:lnTo>
                      <a:pt x="836" y="951"/>
                    </a:lnTo>
                    <a:lnTo>
                      <a:pt x="836" y="990"/>
                    </a:lnTo>
                    <a:lnTo>
                      <a:pt x="840" y="992"/>
                    </a:lnTo>
                    <a:lnTo>
                      <a:pt x="842" y="1000"/>
                    </a:lnTo>
                    <a:lnTo>
                      <a:pt x="827" y="1006"/>
                    </a:lnTo>
                    <a:lnTo>
                      <a:pt x="827" y="1021"/>
                    </a:lnTo>
                    <a:lnTo>
                      <a:pt x="829" y="1034"/>
                    </a:lnTo>
                    <a:lnTo>
                      <a:pt x="831" y="1045"/>
                    </a:lnTo>
                    <a:lnTo>
                      <a:pt x="834" y="1049"/>
                    </a:lnTo>
                    <a:lnTo>
                      <a:pt x="840" y="1068"/>
                    </a:lnTo>
                    <a:lnTo>
                      <a:pt x="846" y="1089"/>
                    </a:lnTo>
                    <a:lnTo>
                      <a:pt x="846" y="1108"/>
                    </a:lnTo>
                    <a:lnTo>
                      <a:pt x="844" y="1116"/>
                    </a:lnTo>
                    <a:lnTo>
                      <a:pt x="840" y="1142"/>
                    </a:lnTo>
                    <a:lnTo>
                      <a:pt x="836" y="1148"/>
                    </a:lnTo>
                    <a:lnTo>
                      <a:pt x="842" y="1155"/>
                    </a:lnTo>
                    <a:lnTo>
                      <a:pt x="846" y="1165"/>
                    </a:lnTo>
                    <a:lnTo>
                      <a:pt x="850" y="1182"/>
                    </a:lnTo>
                    <a:lnTo>
                      <a:pt x="859" y="1212"/>
                    </a:lnTo>
                    <a:lnTo>
                      <a:pt x="865" y="1218"/>
                    </a:lnTo>
                    <a:lnTo>
                      <a:pt x="907" y="1239"/>
                    </a:lnTo>
                    <a:lnTo>
                      <a:pt x="941" y="1267"/>
                    </a:lnTo>
                    <a:lnTo>
                      <a:pt x="968" y="1296"/>
                    </a:lnTo>
                    <a:lnTo>
                      <a:pt x="987" y="1328"/>
                    </a:lnTo>
                    <a:lnTo>
                      <a:pt x="1002" y="1360"/>
                    </a:lnTo>
                    <a:lnTo>
                      <a:pt x="1012" y="1389"/>
                    </a:lnTo>
                    <a:lnTo>
                      <a:pt x="1017" y="1417"/>
                    </a:lnTo>
                    <a:lnTo>
                      <a:pt x="1021" y="1438"/>
                    </a:lnTo>
                    <a:lnTo>
                      <a:pt x="1021" y="1457"/>
                    </a:lnTo>
                    <a:lnTo>
                      <a:pt x="1080" y="1544"/>
                    </a:lnTo>
                    <a:lnTo>
                      <a:pt x="1101" y="1546"/>
                    </a:lnTo>
                    <a:lnTo>
                      <a:pt x="1116" y="1550"/>
                    </a:lnTo>
                    <a:lnTo>
                      <a:pt x="1126" y="1554"/>
                    </a:lnTo>
                    <a:lnTo>
                      <a:pt x="1130" y="1556"/>
                    </a:lnTo>
                    <a:lnTo>
                      <a:pt x="1227" y="1430"/>
                    </a:lnTo>
                    <a:lnTo>
                      <a:pt x="1398" y="1425"/>
                    </a:lnTo>
                    <a:lnTo>
                      <a:pt x="1421" y="1453"/>
                    </a:lnTo>
                    <a:lnTo>
                      <a:pt x="1381" y="1527"/>
                    </a:lnTo>
                    <a:lnTo>
                      <a:pt x="1398" y="1567"/>
                    </a:lnTo>
                    <a:lnTo>
                      <a:pt x="1377" y="1635"/>
                    </a:lnTo>
                    <a:lnTo>
                      <a:pt x="1356" y="1688"/>
                    </a:lnTo>
                    <a:lnTo>
                      <a:pt x="1337" y="1730"/>
                    </a:lnTo>
                    <a:lnTo>
                      <a:pt x="1318" y="1762"/>
                    </a:lnTo>
                    <a:lnTo>
                      <a:pt x="1299" y="1783"/>
                    </a:lnTo>
                    <a:lnTo>
                      <a:pt x="1282" y="1800"/>
                    </a:lnTo>
                    <a:lnTo>
                      <a:pt x="1267" y="1808"/>
                    </a:lnTo>
                    <a:lnTo>
                      <a:pt x="1257" y="1812"/>
                    </a:lnTo>
                    <a:lnTo>
                      <a:pt x="1248" y="1815"/>
                    </a:lnTo>
                    <a:lnTo>
                      <a:pt x="1240" y="1815"/>
                    </a:lnTo>
                    <a:lnTo>
                      <a:pt x="1242" y="1825"/>
                    </a:lnTo>
                    <a:lnTo>
                      <a:pt x="1242" y="1844"/>
                    </a:lnTo>
                    <a:lnTo>
                      <a:pt x="1240" y="1865"/>
                    </a:lnTo>
                    <a:lnTo>
                      <a:pt x="1238" y="1891"/>
                    </a:lnTo>
                    <a:lnTo>
                      <a:pt x="1236" y="1914"/>
                    </a:lnTo>
                    <a:lnTo>
                      <a:pt x="1233" y="1935"/>
                    </a:lnTo>
                    <a:lnTo>
                      <a:pt x="1231" y="1948"/>
                    </a:lnTo>
                    <a:lnTo>
                      <a:pt x="1231" y="1954"/>
                    </a:lnTo>
                    <a:lnTo>
                      <a:pt x="1223" y="1994"/>
                    </a:lnTo>
                    <a:lnTo>
                      <a:pt x="1212" y="2024"/>
                    </a:lnTo>
                    <a:lnTo>
                      <a:pt x="1200" y="2045"/>
                    </a:lnTo>
                    <a:lnTo>
                      <a:pt x="1187" y="2058"/>
                    </a:lnTo>
                    <a:lnTo>
                      <a:pt x="1175" y="2064"/>
                    </a:lnTo>
                    <a:lnTo>
                      <a:pt x="1164" y="2068"/>
                    </a:lnTo>
                    <a:lnTo>
                      <a:pt x="1156" y="2068"/>
                    </a:lnTo>
                    <a:lnTo>
                      <a:pt x="1149" y="2066"/>
                    </a:lnTo>
                    <a:lnTo>
                      <a:pt x="1147" y="2066"/>
                    </a:lnTo>
                    <a:lnTo>
                      <a:pt x="1151" y="2083"/>
                    </a:lnTo>
                    <a:lnTo>
                      <a:pt x="1158" y="2111"/>
                    </a:lnTo>
                    <a:lnTo>
                      <a:pt x="1162" y="2145"/>
                    </a:lnTo>
                    <a:lnTo>
                      <a:pt x="1164" y="2185"/>
                    </a:lnTo>
                    <a:lnTo>
                      <a:pt x="1168" y="2227"/>
                    </a:lnTo>
                    <a:lnTo>
                      <a:pt x="1172" y="2271"/>
                    </a:lnTo>
                    <a:lnTo>
                      <a:pt x="1175" y="2312"/>
                    </a:lnTo>
                    <a:lnTo>
                      <a:pt x="1177" y="2348"/>
                    </a:lnTo>
                    <a:lnTo>
                      <a:pt x="1177" y="2377"/>
                    </a:lnTo>
                    <a:lnTo>
                      <a:pt x="1179" y="2396"/>
                    </a:lnTo>
                    <a:lnTo>
                      <a:pt x="1179" y="2403"/>
                    </a:lnTo>
                    <a:lnTo>
                      <a:pt x="1156" y="2434"/>
                    </a:lnTo>
                    <a:lnTo>
                      <a:pt x="1164" y="2510"/>
                    </a:lnTo>
                    <a:lnTo>
                      <a:pt x="1141" y="2546"/>
                    </a:lnTo>
                    <a:lnTo>
                      <a:pt x="1156" y="2711"/>
                    </a:lnTo>
                    <a:lnTo>
                      <a:pt x="1118" y="2762"/>
                    </a:lnTo>
                    <a:lnTo>
                      <a:pt x="1122" y="2800"/>
                    </a:lnTo>
                    <a:lnTo>
                      <a:pt x="1128" y="2838"/>
                    </a:lnTo>
                    <a:lnTo>
                      <a:pt x="1132" y="2874"/>
                    </a:lnTo>
                    <a:lnTo>
                      <a:pt x="1137" y="2908"/>
                    </a:lnTo>
                    <a:lnTo>
                      <a:pt x="1141" y="2938"/>
                    </a:lnTo>
                    <a:lnTo>
                      <a:pt x="1145" y="2961"/>
                    </a:lnTo>
                    <a:lnTo>
                      <a:pt x="1147" y="2976"/>
                    </a:lnTo>
                    <a:lnTo>
                      <a:pt x="1147" y="2982"/>
                    </a:lnTo>
                    <a:lnTo>
                      <a:pt x="1200" y="3005"/>
                    </a:lnTo>
                    <a:lnTo>
                      <a:pt x="1208" y="3101"/>
                    </a:lnTo>
                    <a:lnTo>
                      <a:pt x="1263" y="3130"/>
                    </a:lnTo>
                    <a:lnTo>
                      <a:pt x="1263" y="3297"/>
                    </a:lnTo>
                    <a:lnTo>
                      <a:pt x="0" y="3297"/>
                    </a:lnTo>
                    <a:lnTo>
                      <a:pt x="0" y="3149"/>
                    </a:lnTo>
                    <a:lnTo>
                      <a:pt x="40" y="3130"/>
                    </a:lnTo>
                    <a:lnTo>
                      <a:pt x="42" y="3039"/>
                    </a:lnTo>
                    <a:lnTo>
                      <a:pt x="124" y="2989"/>
                    </a:lnTo>
                    <a:lnTo>
                      <a:pt x="265" y="2982"/>
                    </a:lnTo>
                    <a:lnTo>
                      <a:pt x="282" y="2955"/>
                    </a:lnTo>
                    <a:lnTo>
                      <a:pt x="290" y="2931"/>
                    </a:lnTo>
                    <a:lnTo>
                      <a:pt x="293" y="2912"/>
                    </a:lnTo>
                    <a:lnTo>
                      <a:pt x="293" y="2898"/>
                    </a:lnTo>
                    <a:lnTo>
                      <a:pt x="290" y="2889"/>
                    </a:lnTo>
                    <a:lnTo>
                      <a:pt x="288" y="2887"/>
                    </a:lnTo>
                    <a:lnTo>
                      <a:pt x="280" y="2853"/>
                    </a:lnTo>
                    <a:lnTo>
                      <a:pt x="276" y="2811"/>
                    </a:lnTo>
                    <a:lnTo>
                      <a:pt x="274" y="2764"/>
                    </a:lnTo>
                    <a:lnTo>
                      <a:pt x="274" y="2716"/>
                    </a:lnTo>
                    <a:lnTo>
                      <a:pt x="278" y="2618"/>
                    </a:lnTo>
                    <a:lnTo>
                      <a:pt x="282" y="2576"/>
                    </a:lnTo>
                    <a:lnTo>
                      <a:pt x="286" y="2538"/>
                    </a:lnTo>
                    <a:lnTo>
                      <a:pt x="288" y="2508"/>
                    </a:lnTo>
                    <a:lnTo>
                      <a:pt x="293" y="2487"/>
                    </a:lnTo>
                    <a:lnTo>
                      <a:pt x="293" y="2455"/>
                    </a:lnTo>
                    <a:lnTo>
                      <a:pt x="295" y="2426"/>
                    </a:lnTo>
                    <a:lnTo>
                      <a:pt x="297" y="2394"/>
                    </a:lnTo>
                    <a:lnTo>
                      <a:pt x="301" y="2362"/>
                    </a:lnTo>
                    <a:lnTo>
                      <a:pt x="305" y="2333"/>
                    </a:lnTo>
                    <a:lnTo>
                      <a:pt x="309" y="2307"/>
                    </a:lnTo>
                    <a:lnTo>
                      <a:pt x="312" y="2293"/>
                    </a:lnTo>
                    <a:lnTo>
                      <a:pt x="314" y="2286"/>
                    </a:lnTo>
                    <a:lnTo>
                      <a:pt x="314" y="2210"/>
                    </a:lnTo>
                    <a:lnTo>
                      <a:pt x="312" y="2200"/>
                    </a:lnTo>
                    <a:lnTo>
                      <a:pt x="309" y="2183"/>
                    </a:lnTo>
                    <a:lnTo>
                      <a:pt x="303" y="2157"/>
                    </a:lnTo>
                    <a:lnTo>
                      <a:pt x="297" y="2128"/>
                    </a:lnTo>
                    <a:lnTo>
                      <a:pt x="293" y="2098"/>
                    </a:lnTo>
                    <a:lnTo>
                      <a:pt x="286" y="2070"/>
                    </a:lnTo>
                    <a:lnTo>
                      <a:pt x="280" y="2047"/>
                    </a:lnTo>
                    <a:lnTo>
                      <a:pt x="278" y="2032"/>
                    </a:lnTo>
                    <a:lnTo>
                      <a:pt x="276" y="2026"/>
                    </a:lnTo>
                    <a:lnTo>
                      <a:pt x="267" y="2003"/>
                    </a:lnTo>
                    <a:lnTo>
                      <a:pt x="265" y="1975"/>
                    </a:lnTo>
                    <a:lnTo>
                      <a:pt x="267" y="1948"/>
                    </a:lnTo>
                    <a:lnTo>
                      <a:pt x="272" y="1920"/>
                    </a:lnTo>
                    <a:lnTo>
                      <a:pt x="278" y="1895"/>
                    </a:lnTo>
                    <a:lnTo>
                      <a:pt x="284" y="1874"/>
                    </a:lnTo>
                    <a:lnTo>
                      <a:pt x="288" y="1859"/>
                    </a:lnTo>
                    <a:lnTo>
                      <a:pt x="290" y="1855"/>
                    </a:lnTo>
                    <a:lnTo>
                      <a:pt x="274" y="1844"/>
                    </a:lnTo>
                    <a:lnTo>
                      <a:pt x="261" y="1825"/>
                    </a:lnTo>
                    <a:lnTo>
                      <a:pt x="255" y="1798"/>
                    </a:lnTo>
                    <a:lnTo>
                      <a:pt x="253" y="1766"/>
                    </a:lnTo>
                    <a:lnTo>
                      <a:pt x="253" y="1732"/>
                    </a:lnTo>
                    <a:lnTo>
                      <a:pt x="255" y="1694"/>
                    </a:lnTo>
                    <a:lnTo>
                      <a:pt x="259" y="1654"/>
                    </a:lnTo>
                    <a:lnTo>
                      <a:pt x="267" y="1616"/>
                    </a:lnTo>
                    <a:lnTo>
                      <a:pt x="274" y="1580"/>
                    </a:lnTo>
                    <a:lnTo>
                      <a:pt x="282" y="1546"/>
                    </a:lnTo>
                    <a:lnTo>
                      <a:pt x="288" y="1518"/>
                    </a:lnTo>
                    <a:lnTo>
                      <a:pt x="293" y="1495"/>
                    </a:lnTo>
                    <a:lnTo>
                      <a:pt x="297" y="1480"/>
                    </a:lnTo>
                    <a:lnTo>
                      <a:pt x="299" y="1476"/>
                    </a:lnTo>
                    <a:lnTo>
                      <a:pt x="286" y="1468"/>
                    </a:lnTo>
                    <a:lnTo>
                      <a:pt x="278" y="1453"/>
                    </a:lnTo>
                    <a:lnTo>
                      <a:pt x="276" y="1432"/>
                    </a:lnTo>
                    <a:lnTo>
                      <a:pt x="280" y="1389"/>
                    </a:lnTo>
                    <a:lnTo>
                      <a:pt x="286" y="1372"/>
                    </a:lnTo>
                    <a:lnTo>
                      <a:pt x="288" y="1360"/>
                    </a:lnTo>
                    <a:lnTo>
                      <a:pt x="290" y="1356"/>
                    </a:lnTo>
                    <a:lnTo>
                      <a:pt x="286" y="1343"/>
                    </a:lnTo>
                    <a:lnTo>
                      <a:pt x="284" y="1326"/>
                    </a:lnTo>
                    <a:lnTo>
                      <a:pt x="284" y="1309"/>
                    </a:lnTo>
                    <a:lnTo>
                      <a:pt x="269" y="1307"/>
                    </a:lnTo>
                    <a:lnTo>
                      <a:pt x="261" y="1294"/>
                    </a:lnTo>
                    <a:lnTo>
                      <a:pt x="255" y="1275"/>
                    </a:lnTo>
                    <a:lnTo>
                      <a:pt x="253" y="1254"/>
                    </a:lnTo>
                    <a:lnTo>
                      <a:pt x="253" y="1210"/>
                    </a:lnTo>
                    <a:lnTo>
                      <a:pt x="255" y="1191"/>
                    </a:lnTo>
                    <a:lnTo>
                      <a:pt x="257" y="1176"/>
                    </a:lnTo>
                    <a:lnTo>
                      <a:pt x="257" y="1171"/>
                    </a:lnTo>
                    <a:lnTo>
                      <a:pt x="238" y="1167"/>
                    </a:lnTo>
                    <a:lnTo>
                      <a:pt x="223" y="1155"/>
                    </a:lnTo>
                    <a:lnTo>
                      <a:pt x="210" y="1140"/>
                    </a:lnTo>
                    <a:lnTo>
                      <a:pt x="202" y="1121"/>
                    </a:lnTo>
                    <a:lnTo>
                      <a:pt x="194" y="1106"/>
                    </a:lnTo>
                    <a:lnTo>
                      <a:pt x="192" y="1093"/>
                    </a:lnTo>
                    <a:lnTo>
                      <a:pt x="189" y="1089"/>
                    </a:lnTo>
                    <a:lnTo>
                      <a:pt x="192" y="1064"/>
                    </a:lnTo>
                    <a:lnTo>
                      <a:pt x="200" y="1038"/>
                    </a:lnTo>
                    <a:lnTo>
                      <a:pt x="210" y="1011"/>
                    </a:lnTo>
                    <a:lnTo>
                      <a:pt x="225" y="985"/>
                    </a:lnTo>
                    <a:lnTo>
                      <a:pt x="238" y="960"/>
                    </a:lnTo>
                    <a:lnTo>
                      <a:pt x="253" y="939"/>
                    </a:lnTo>
                    <a:lnTo>
                      <a:pt x="263" y="922"/>
                    </a:lnTo>
                    <a:lnTo>
                      <a:pt x="272" y="911"/>
                    </a:lnTo>
                    <a:lnTo>
                      <a:pt x="274" y="907"/>
                    </a:lnTo>
                    <a:lnTo>
                      <a:pt x="276" y="894"/>
                    </a:lnTo>
                    <a:lnTo>
                      <a:pt x="274" y="880"/>
                    </a:lnTo>
                    <a:lnTo>
                      <a:pt x="272" y="863"/>
                    </a:lnTo>
                    <a:lnTo>
                      <a:pt x="267" y="846"/>
                    </a:lnTo>
                    <a:lnTo>
                      <a:pt x="265" y="833"/>
                    </a:lnTo>
                    <a:lnTo>
                      <a:pt x="259" y="808"/>
                    </a:lnTo>
                    <a:lnTo>
                      <a:pt x="250" y="780"/>
                    </a:lnTo>
                    <a:lnTo>
                      <a:pt x="242" y="755"/>
                    </a:lnTo>
                    <a:lnTo>
                      <a:pt x="238" y="727"/>
                    </a:lnTo>
                    <a:lnTo>
                      <a:pt x="234" y="702"/>
                    </a:lnTo>
                    <a:lnTo>
                      <a:pt x="232" y="655"/>
                    </a:lnTo>
                    <a:lnTo>
                      <a:pt x="232" y="566"/>
                    </a:lnTo>
                    <a:lnTo>
                      <a:pt x="234" y="545"/>
                    </a:lnTo>
                    <a:lnTo>
                      <a:pt x="236" y="522"/>
                    </a:lnTo>
                    <a:lnTo>
                      <a:pt x="234" y="501"/>
                    </a:lnTo>
                    <a:lnTo>
                      <a:pt x="225" y="459"/>
                    </a:lnTo>
                    <a:lnTo>
                      <a:pt x="223" y="440"/>
                    </a:lnTo>
                    <a:lnTo>
                      <a:pt x="221" y="427"/>
                    </a:lnTo>
                    <a:lnTo>
                      <a:pt x="221" y="421"/>
                    </a:lnTo>
                    <a:lnTo>
                      <a:pt x="213" y="395"/>
                    </a:lnTo>
                    <a:lnTo>
                      <a:pt x="202" y="370"/>
                    </a:lnTo>
                    <a:lnTo>
                      <a:pt x="196" y="344"/>
                    </a:lnTo>
                    <a:lnTo>
                      <a:pt x="196" y="336"/>
                    </a:lnTo>
                    <a:lnTo>
                      <a:pt x="200" y="306"/>
                    </a:lnTo>
                    <a:lnTo>
                      <a:pt x="200" y="291"/>
                    </a:lnTo>
                    <a:lnTo>
                      <a:pt x="198" y="285"/>
                    </a:lnTo>
                    <a:lnTo>
                      <a:pt x="173" y="268"/>
                    </a:lnTo>
                    <a:lnTo>
                      <a:pt x="156" y="249"/>
                    </a:lnTo>
                    <a:lnTo>
                      <a:pt x="147" y="228"/>
                    </a:lnTo>
                    <a:lnTo>
                      <a:pt x="143" y="207"/>
                    </a:lnTo>
                    <a:lnTo>
                      <a:pt x="141" y="186"/>
                    </a:lnTo>
                    <a:lnTo>
                      <a:pt x="143" y="169"/>
                    </a:lnTo>
                    <a:lnTo>
                      <a:pt x="147" y="154"/>
                    </a:lnTo>
                    <a:lnTo>
                      <a:pt x="149" y="146"/>
                    </a:lnTo>
                    <a:lnTo>
                      <a:pt x="152" y="141"/>
                    </a:lnTo>
                    <a:lnTo>
                      <a:pt x="162" y="116"/>
                    </a:lnTo>
                    <a:lnTo>
                      <a:pt x="177" y="99"/>
                    </a:lnTo>
                    <a:lnTo>
                      <a:pt x="189" y="86"/>
                    </a:lnTo>
                    <a:lnTo>
                      <a:pt x="204" y="78"/>
                    </a:lnTo>
                    <a:lnTo>
                      <a:pt x="213" y="74"/>
                    </a:lnTo>
                    <a:lnTo>
                      <a:pt x="217" y="74"/>
                    </a:lnTo>
                    <a:lnTo>
                      <a:pt x="217" y="69"/>
                    </a:lnTo>
                    <a:lnTo>
                      <a:pt x="219" y="63"/>
                    </a:lnTo>
                    <a:lnTo>
                      <a:pt x="219" y="59"/>
                    </a:lnTo>
                    <a:lnTo>
                      <a:pt x="221" y="52"/>
                    </a:lnTo>
                    <a:lnTo>
                      <a:pt x="221" y="48"/>
                    </a:lnTo>
                    <a:lnTo>
                      <a:pt x="227" y="31"/>
                    </a:lnTo>
                    <a:lnTo>
                      <a:pt x="236" y="25"/>
                    </a:lnTo>
                    <a:lnTo>
                      <a:pt x="257" y="12"/>
                    </a:lnTo>
                    <a:lnTo>
                      <a:pt x="265" y="10"/>
                    </a:lnTo>
                    <a:lnTo>
                      <a:pt x="269" y="8"/>
                    </a:lnTo>
                    <a:lnTo>
                      <a:pt x="274" y="19"/>
                    </a:lnTo>
                    <a:lnTo>
                      <a:pt x="318"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a:p>
            </p:txBody>
          </p:sp>
        </p:grpSp>
      </p:grpSp>
      <p:grpSp>
        <p:nvGrpSpPr>
          <p:cNvPr id="25" name="Group 24">
            <a:extLst>
              <a:ext uri="{FF2B5EF4-FFF2-40B4-BE49-F238E27FC236}">
                <a16:creationId xmlns:a16="http://schemas.microsoft.com/office/drawing/2014/main" id="{A27E97F7-F92E-D5BE-C322-59813D1C258F}"/>
              </a:ext>
            </a:extLst>
          </p:cNvPr>
          <p:cNvGrpSpPr/>
          <p:nvPr/>
        </p:nvGrpSpPr>
        <p:grpSpPr>
          <a:xfrm>
            <a:off x="807696" y="1754660"/>
            <a:ext cx="10576609" cy="3527219"/>
            <a:chOff x="669360" y="1754660"/>
            <a:chExt cx="10576609" cy="3527219"/>
          </a:xfrm>
        </p:grpSpPr>
        <p:cxnSp>
          <p:nvCxnSpPr>
            <p:cNvPr id="26" name="Straight Connector 25">
              <a:extLst>
                <a:ext uri="{FF2B5EF4-FFF2-40B4-BE49-F238E27FC236}">
                  <a16:creationId xmlns:a16="http://schemas.microsoft.com/office/drawing/2014/main" id="{7DACB2C7-852B-8C43-034A-987927714B7D}"/>
                </a:ext>
              </a:extLst>
            </p:cNvPr>
            <p:cNvCxnSpPr/>
            <p:nvPr/>
          </p:nvCxnSpPr>
          <p:spPr>
            <a:xfrm>
              <a:off x="3264135" y="1961298"/>
              <a:ext cx="0" cy="2743200"/>
            </a:xfrm>
            <a:prstGeom prst="line">
              <a:avLst/>
            </a:prstGeom>
            <a:noFill/>
            <a:ln w="38100" cap="flat" cmpd="sng" algn="ctr">
              <a:solidFill>
                <a:srgbClr val="9EA9B4"/>
              </a:solidFill>
              <a:prstDash val="sysDash"/>
              <a:miter lim="800000"/>
            </a:ln>
            <a:effectLst/>
          </p:spPr>
        </p:cxnSp>
        <p:cxnSp>
          <p:nvCxnSpPr>
            <p:cNvPr id="27" name="Straight Connector 26">
              <a:extLst>
                <a:ext uri="{FF2B5EF4-FFF2-40B4-BE49-F238E27FC236}">
                  <a16:creationId xmlns:a16="http://schemas.microsoft.com/office/drawing/2014/main" id="{0635FA58-95F2-9B71-9A6E-D8228463F64C}"/>
                </a:ext>
              </a:extLst>
            </p:cNvPr>
            <p:cNvCxnSpPr/>
            <p:nvPr/>
          </p:nvCxnSpPr>
          <p:spPr>
            <a:xfrm>
              <a:off x="5957665" y="1961298"/>
              <a:ext cx="0" cy="2743200"/>
            </a:xfrm>
            <a:prstGeom prst="line">
              <a:avLst/>
            </a:prstGeom>
            <a:noFill/>
            <a:ln w="38100" cap="flat" cmpd="sng" algn="ctr">
              <a:solidFill>
                <a:srgbClr val="9EA9B4"/>
              </a:solidFill>
              <a:prstDash val="sysDash"/>
              <a:miter lim="800000"/>
            </a:ln>
            <a:effectLst/>
          </p:spPr>
        </p:cxnSp>
        <p:cxnSp>
          <p:nvCxnSpPr>
            <p:cNvPr id="28" name="Straight Connector 27">
              <a:extLst>
                <a:ext uri="{FF2B5EF4-FFF2-40B4-BE49-F238E27FC236}">
                  <a16:creationId xmlns:a16="http://schemas.microsoft.com/office/drawing/2014/main" id="{2EEE90BA-EF11-9189-E137-2BAB2DAD545C}"/>
                </a:ext>
              </a:extLst>
            </p:cNvPr>
            <p:cNvCxnSpPr/>
            <p:nvPr/>
          </p:nvCxnSpPr>
          <p:spPr>
            <a:xfrm>
              <a:off x="8651195" y="1961298"/>
              <a:ext cx="0" cy="2743200"/>
            </a:xfrm>
            <a:prstGeom prst="line">
              <a:avLst/>
            </a:prstGeom>
            <a:noFill/>
            <a:ln w="38100" cap="flat" cmpd="sng" algn="ctr">
              <a:solidFill>
                <a:srgbClr val="9EA9B4"/>
              </a:solidFill>
              <a:prstDash val="sysDash"/>
              <a:miter lim="800000"/>
            </a:ln>
            <a:effectLst/>
          </p:spPr>
        </p:cxnSp>
        <p:grpSp>
          <p:nvGrpSpPr>
            <p:cNvPr id="29" name="Group 28">
              <a:extLst>
                <a:ext uri="{FF2B5EF4-FFF2-40B4-BE49-F238E27FC236}">
                  <a16:creationId xmlns:a16="http://schemas.microsoft.com/office/drawing/2014/main" id="{BBB67E99-0051-B4C6-D237-E2A4ACFF6CE1}"/>
                </a:ext>
              </a:extLst>
            </p:cNvPr>
            <p:cNvGrpSpPr/>
            <p:nvPr/>
          </p:nvGrpSpPr>
          <p:grpSpPr>
            <a:xfrm>
              <a:off x="669360" y="1799310"/>
              <a:ext cx="2496020" cy="3022421"/>
              <a:chOff x="669360" y="1754660"/>
              <a:chExt cx="2496020" cy="3022421"/>
            </a:xfrm>
          </p:grpSpPr>
          <p:sp>
            <p:nvSpPr>
              <p:cNvPr id="42" name="Freeform 6">
                <a:extLst>
                  <a:ext uri="{FF2B5EF4-FFF2-40B4-BE49-F238E27FC236}">
                    <a16:creationId xmlns:a16="http://schemas.microsoft.com/office/drawing/2014/main" id="{2380E5EB-C64F-894E-6C70-B38B43FD0396}"/>
                  </a:ext>
                </a:extLst>
              </p:cNvPr>
              <p:cNvSpPr>
                <a:spLocks noEditPoints="1"/>
              </p:cNvSpPr>
              <p:nvPr/>
            </p:nvSpPr>
            <p:spPr bwMode="auto">
              <a:xfrm>
                <a:off x="1548141" y="1754660"/>
                <a:ext cx="738459" cy="722159"/>
              </a:xfrm>
              <a:custGeom>
                <a:avLst/>
                <a:gdLst>
                  <a:gd name="T0" fmla="*/ 241 w 3330"/>
                  <a:gd name="T1" fmla="*/ 3068 h 3566"/>
                  <a:gd name="T2" fmla="*/ 203 w 3330"/>
                  <a:gd name="T3" fmla="*/ 3191 h 3566"/>
                  <a:gd name="T4" fmla="*/ 286 w 3330"/>
                  <a:gd name="T5" fmla="*/ 3291 h 3566"/>
                  <a:gd name="T6" fmla="*/ 412 w 3330"/>
                  <a:gd name="T7" fmla="*/ 3279 h 3566"/>
                  <a:gd name="T8" fmla="*/ 473 w 3330"/>
                  <a:gd name="T9" fmla="*/ 3164 h 3566"/>
                  <a:gd name="T10" fmla="*/ 412 w 3330"/>
                  <a:gd name="T11" fmla="*/ 3051 h 3566"/>
                  <a:gd name="T12" fmla="*/ 1008 w 3330"/>
                  <a:gd name="T13" fmla="*/ 0 h 3566"/>
                  <a:gd name="T14" fmla="*/ 1393 w 3330"/>
                  <a:gd name="T15" fmla="*/ 665 h 3566"/>
                  <a:gd name="T16" fmla="*/ 1220 w 3330"/>
                  <a:gd name="T17" fmla="*/ 821 h 3566"/>
                  <a:gd name="T18" fmla="*/ 1072 w 3330"/>
                  <a:gd name="T19" fmla="*/ 907 h 3566"/>
                  <a:gd name="T20" fmla="*/ 1576 w 3330"/>
                  <a:gd name="T21" fmla="*/ 1514 h 3566"/>
                  <a:gd name="T22" fmla="*/ 1863 w 3330"/>
                  <a:gd name="T23" fmla="*/ 1018 h 3566"/>
                  <a:gd name="T24" fmla="*/ 1888 w 3330"/>
                  <a:gd name="T25" fmla="*/ 714 h 3566"/>
                  <a:gd name="T26" fmla="*/ 2036 w 3330"/>
                  <a:gd name="T27" fmla="*/ 440 h 3566"/>
                  <a:gd name="T28" fmla="*/ 2294 w 3330"/>
                  <a:gd name="T29" fmla="*/ 241 h 3566"/>
                  <a:gd name="T30" fmla="*/ 2612 w 3330"/>
                  <a:gd name="T31" fmla="*/ 171 h 3566"/>
                  <a:gd name="T32" fmla="*/ 2734 w 3330"/>
                  <a:gd name="T33" fmla="*/ 216 h 3566"/>
                  <a:gd name="T34" fmla="*/ 2352 w 3330"/>
                  <a:gd name="T35" fmla="*/ 653 h 3566"/>
                  <a:gd name="T36" fmla="*/ 3227 w 3330"/>
                  <a:gd name="T37" fmla="*/ 745 h 3566"/>
                  <a:gd name="T38" fmla="*/ 3302 w 3330"/>
                  <a:gd name="T39" fmla="*/ 785 h 3566"/>
                  <a:gd name="T40" fmla="*/ 3283 w 3330"/>
                  <a:gd name="T41" fmla="*/ 1066 h 3566"/>
                  <a:gd name="T42" fmla="*/ 3134 w 3330"/>
                  <a:gd name="T43" fmla="*/ 1355 h 3566"/>
                  <a:gd name="T44" fmla="*/ 2882 w 3330"/>
                  <a:gd name="T45" fmla="*/ 1552 h 3566"/>
                  <a:gd name="T46" fmla="*/ 2586 w 3330"/>
                  <a:gd name="T47" fmla="*/ 1626 h 3566"/>
                  <a:gd name="T48" fmla="*/ 2286 w 3330"/>
                  <a:gd name="T49" fmla="*/ 1578 h 3566"/>
                  <a:gd name="T50" fmla="*/ 3234 w 3330"/>
                  <a:gd name="T51" fmla="*/ 3003 h 3566"/>
                  <a:gd name="T52" fmla="*/ 3327 w 3330"/>
                  <a:gd name="T53" fmla="*/ 3194 h 3566"/>
                  <a:gd name="T54" fmla="*/ 3288 w 3330"/>
                  <a:gd name="T55" fmla="*/ 3399 h 3566"/>
                  <a:gd name="T56" fmla="*/ 3125 w 3330"/>
                  <a:gd name="T57" fmla="*/ 3541 h 3566"/>
                  <a:gd name="T58" fmla="*/ 2918 w 3330"/>
                  <a:gd name="T59" fmla="*/ 3555 h 3566"/>
                  <a:gd name="T60" fmla="*/ 1625 w 3330"/>
                  <a:gd name="T61" fmla="*/ 2320 h 3566"/>
                  <a:gd name="T62" fmla="*/ 583 w 3330"/>
                  <a:gd name="T63" fmla="*/ 3380 h 3566"/>
                  <a:gd name="T64" fmla="*/ 399 w 3330"/>
                  <a:gd name="T65" fmla="*/ 3495 h 3566"/>
                  <a:gd name="T66" fmla="*/ 203 w 3330"/>
                  <a:gd name="T67" fmla="*/ 3490 h 3566"/>
                  <a:gd name="T68" fmla="*/ 42 w 3330"/>
                  <a:gd name="T69" fmla="*/ 3346 h 3566"/>
                  <a:gd name="T70" fmla="*/ 0 w 3330"/>
                  <a:gd name="T71" fmla="*/ 3187 h 3566"/>
                  <a:gd name="T72" fmla="*/ 63 w 3330"/>
                  <a:gd name="T73" fmla="*/ 2988 h 3566"/>
                  <a:gd name="T74" fmla="*/ 736 w 3330"/>
                  <a:gd name="T75" fmla="*/ 1255 h 3566"/>
                  <a:gd name="T76" fmla="*/ 681 w 3330"/>
                  <a:gd name="T77" fmla="*/ 1225 h 3566"/>
                  <a:gd name="T78" fmla="*/ 624 w 3330"/>
                  <a:gd name="T79" fmla="*/ 1249 h 3566"/>
                  <a:gd name="T80" fmla="*/ 512 w 3330"/>
                  <a:gd name="T81" fmla="*/ 1316 h 3566"/>
                  <a:gd name="T82" fmla="*/ 424 w 3330"/>
                  <a:gd name="T83" fmla="*/ 1389 h 3566"/>
                  <a:gd name="T84" fmla="*/ 383 w 3330"/>
                  <a:gd name="T85" fmla="*/ 1435 h 3566"/>
                  <a:gd name="T86" fmla="*/ 334 w 3330"/>
                  <a:gd name="T87" fmla="*/ 1500 h 3566"/>
                  <a:gd name="T88" fmla="*/ 280 w 3330"/>
                  <a:gd name="T89" fmla="*/ 1609 h 3566"/>
                  <a:gd name="T90" fmla="*/ 256 w 3330"/>
                  <a:gd name="T91" fmla="*/ 1684 h 3566"/>
                  <a:gd name="T92" fmla="*/ 228 w 3330"/>
                  <a:gd name="T93" fmla="*/ 1834 h 3566"/>
                  <a:gd name="T94" fmla="*/ 174 w 3330"/>
                  <a:gd name="T95" fmla="*/ 1875 h 3566"/>
                  <a:gd name="T96" fmla="*/ 109 w 3330"/>
                  <a:gd name="T97" fmla="*/ 1830 h 3566"/>
                  <a:gd name="T98" fmla="*/ 62 w 3330"/>
                  <a:gd name="T99" fmla="*/ 1622 h 3566"/>
                  <a:gd name="T100" fmla="*/ 58 w 3330"/>
                  <a:gd name="T101" fmla="*/ 1547 h 3566"/>
                  <a:gd name="T102" fmla="*/ 66 w 3330"/>
                  <a:gd name="T103" fmla="*/ 1406 h 3566"/>
                  <a:gd name="T104" fmla="*/ 101 w 3330"/>
                  <a:gd name="T105" fmla="*/ 1250 h 3566"/>
                  <a:gd name="T106" fmla="*/ 160 w 3330"/>
                  <a:gd name="T107" fmla="*/ 1100 h 3566"/>
                  <a:gd name="T108" fmla="*/ 229 w 3330"/>
                  <a:gd name="T109" fmla="*/ 979 h 3566"/>
                  <a:gd name="T110" fmla="*/ 279 w 3330"/>
                  <a:gd name="T111" fmla="*/ 907 h 3566"/>
                  <a:gd name="T112" fmla="*/ 351 w 3330"/>
                  <a:gd name="T113" fmla="*/ 773 h 3566"/>
                  <a:gd name="T114" fmla="*/ 518 w 3330"/>
                  <a:gd name="T115" fmla="*/ 577 h 3566"/>
                  <a:gd name="T116" fmla="*/ 628 w 3330"/>
                  <a:gd name="T117" fmla="*/ 452 h 3566"/>
                  <a:gd name="T118" fmla="*/ 736 w 3330"/>
                  <a:gd name="T119" fmla="*/ 280 h 3566"/>
                  <a:gd name="T120" fmla="*/ 955 w 3330"/>
                  <a:gd name="T121" fmla="*/ 53 h 3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330" h="3566">
                    <a:moveTo>
                      <a:pt x="337" y="3029"/>
                    </a:moveTo>
                    <a:lnTo>
                      <a:pt x="311" y="3031"/>
                    </a:lnTo>
                    <a:lnTo>
                      <a:pt x="286" y="3038"/>
                    </a:lnTo>
                    <a:lnTo>
                      <a:pt x="263" y="3051"/>
                    </a:lnTo>
                    <a:lnTo>
                      <a:pt x="241" y="3068"/>
                    </a:lnTo>
                    <a:lnTo>
                      <a:pt x="223" y="3089"/>
                    </a:lnTo>
                    <a:lnTo>
                      <a:pt x="211" y="3114"/>
                    </a:lnTo>
                    <a:lnTo>
                      <a:pt x="203" y="3139"/>
                    </a:lnTo>
                    <a:lnTo>
                      <a:pt x="201" y="3164"/>
                    </a:lnTo>
                    <a:lnTo>
                      <a:pt x="203" y="3191"/>
                    </a:lnTo>
                    <a:lnTo>
                      <a:pt x="211" y="3216"/>
                    </a:lnTo>
                    <a:lnTo>
                      <a:pt x="223" y="3239"/>
                    </a:lnTo>
                    <a:lnTo>
                      <a:pt x="241" y="3261"/>
                    </a:lnTo>
                    <a:lnTo>
                      <a:pt x="263" y="3279"/>
                    </a:lnTo>
                    <a:lnTo>
                      <a:pt x="286" y="3291"/>
                    </a:lnTo>
                    <a:lnTo>
                      <a:pt x="311" y="3299"/>
                    </a:lnTo>
                    <a:lnTo>
                      <a:pt x="337" y="3301"/>
                    </a:lnTo>
                    <a:lnTo>
                      <a:pt x="363" y="3299"/>
                    </a:lnTo>
                    <a:lnTo>
                      <a:pt x="388" y="3291"/>
                    </a:lnTo>
                    <a:lnTo>
                      <a:pt x="412" y="3279"/>
                    </a:lnTo>
                    <a:lnTo>
                      <a:pt x="433" y="3261"/>
                    </a:lnTo>
                    <a:lnTo>
                      <a:pt x="451" y="3239"/>
                    </a:lnTo>
                    <a:lnTo>
                      <a:pt x="463" y="3216"/>
                    </a:lnTo>
                    <a:lnTo>
                      <a:pt x="470" y="3191"/>
                    </a:lnTo>
                    <a:lnTo>
                      <a:pt x="473" y="3164"/>
                    </a:lnTo>
                    <a:lnTo>
                      <a:pt x="470" y="3139"/>
                    </a:lnTo>
                    <a:lnTo>
                      <a:pt x="463" y="3114"/>
                    </a:lnTo>
                    <a:lnTo>
                      <a:pt x="451" y="3089"/>
                    </a:lnTo>
                    <a:lnTo>
                      <a:pt x="433" y="3068"/>
                    </a:lnTo>
                    <a:lnTo>
                      <a:pt x="412" y="3051"/>
                    </a:lnTo>
                    <a:lnTo>
                      <a:pt x="388" y="3038"/>
                    </a:lnTo>
                    <a:lnTo>
                      <a:pt x="363" y="3031"/>
                    </a:lnTo>
                    <a:lnTo>
                      <a:pt x="337" y="3029"/>
                    </a:lnTo>
                    <a:close/>
                    <a:moveTo>
                      <a:pt x="1008" y="0"/>
                    </a:moveTo>
                    <a:lnTo>
                      <a:pt x="1008" y="0"/>
                    </a:lnTo>
                    <a:lnTo>
                      <a:pt x="1531" y="526"/>
                    </a:lnTo>
                    <a:lnTo>
                      <a:pt x="1497" y="560"/>
                    </a:lnTo>
                    <a:lnTo>
                      <a:pt x="1463" y="595"/>
                    </a:lnTo>
                    <a:lnTo>
                      <a:pt x="1428" y="631"/>
                    </a:lnTo>
                    <a:lnTo>
                      <a:pt x="1393" y="665"/>
                    </a:lnTo>
                    <a:lnTo>
                      <a:pt x="1357" y="699"/>
                    </a:lnTo>
                    <a:lnTo>
                      <a:pt x="1322" y="732"/>
                    </a:lnTo>
                    <a:lnTo>
                      <a:pt x="1288" y="764"/>
                    </a:lnTo>
                    <a:lnTo>
                      <a:pt x="1254" y="794"/>
                    </a:lnTo>
                    <a:lnTo>
                      <a:pt x="1220" y="821"/>
                    </a:lnTo>
                    <a:lnTo>
                      <a:pt x="1188" y="846"/>
                    </a:lnTo>
                    <a:lnTo>
                      <a:pt x="1157" y="867"/>
                    </a:lnTo>
                    <a:lnTo>
                      <a:pt x="1127" y="884"/>
                    </a:lnTo>
                    <a:lnTo>
                      <a:pt x="1099" y="899"/>
                    </a:lnTo>
                    <a:lnTo>
                      <a:pt x="1072" y="907"/>
                    </a:lnTo>
                    <a:lnTo>
                      <a:pt x="1047" y="911"/>
                    </a:lnTo>
                    <a:lnTo>
                      <a:pt x="1024" y="910"/>
                    </a:lnTo>
                    <a:lnTo>
                      <a:pt x="1006" y="945"/>
                    </a:lnTo>
                    <a:lnTo>
                      <a:pt x="1028" y="964"/>
                    </a:lnTo>
                    <a:lnTo>
                      <a:pt x="1576" y="1514"/>
                    </a:lnTo>
                    <a:lnTo>
                      <a:pt x="1874" y="1226"/>
                    </a:lnTo>
                    <a:lnTo>
                      <a:pt x="1907" y="1196"/>
                    </a:lnTo>
                    <a:lnTo>
                      <a:pt x="1887" y="1138"/>
                    </a:lnTo>
                    <a:lnTo>
                      <a:pt x="1873" y="1077"/>
                    </a:lnTo>
                    <a:lnTo>
                      <a:pt x="1863" y="1018"/>
                    </a:lnTo>
                    <a:lnTo>
                      <a:pt x="1859" y="956"/>
                    </a:lnTo>
                    <a:lnTo>
                      <a:pt x="1859" y="895"/>
                    </a:lnTo>
                    <a:lnTo>
                      <a:pt x="1864" y="835"/>
                    </a:lnTo>
                    <a:lnTo>
                      <a:pt x="1874" y="774"/>
                    </a:lnTo>
                    <a:lnTo>
                      <a:pt x="1888" y="714"/>
                    </a:lnTo>
                    <a:lnTo>
                      <a:pt x="1908" y="656"/>
                    </a:lnTo>
                    <a:lnTo>
                      <a:pt x="1932" y="599"/>
                    </a:lnTo>
                    <a:lnTo>
                      <a:pt x="1962" y="543"/>
                    </a:lnTo>
                    <a:lnTo>
                      <a:pt x="1996" y="490"/>
                    </a:lnTo>
                    <a:lnTo>
                      <a:pt x="2036" y="440"/>
                    </a:lnTo>
                    <a:lnTo>
                      <a:pt x="2078" y="392"/>
                    </a:lnTo>
                    <a:lnTo>
                      <a:pt x="2128" y="347"/>
                    </a:lnTo>
                    <a:lnTo>
                      <a:pt x="2181" y="306"/>
                    </a:lnTo>
                    <a:lnTo>
                      <a:pt x="2236" y="271"/>
                    </a:lnTo>
                    <a:lnTo>
                      <a:pt x="2294" y="241"/>
                    </a:lnTo>
                    <a:lnTo>
                      <a:pt x="2354" y="216"/>
                    </a:lnTo>
                    <a:lnTo>
                      <a:pt x="2416" y="196"/>
                    </a:lnTo>
                    <a:lnTo>
                      <a:pt x="2480" y="182"/>
                    </a:lnTo>
                    <a:lnTo>
                      <a:pt x="2546" y="173"/>
                    </a:lnTo>
                    <a:lnTo>
                      <a:pt x="2612" y="171"/>
                    </a:lnTo>
                    <a:lnTo>
                      <a:pt x="2678" y="173"/>
                    </a:lnTo>
                    <a:lnTo>
                      <a:pt x="2696" y="177"/>
                    </a:lnTo>
                    <a:lnTo>
                      <a:pt x="2712" y="186"/>
                    </a:lnTo>
                    <a:lnTo>
                      <a:pt x="2725" y="199"/>
                    </a:lnTo>
                    <a:lnTo>
                      <a:pt x="2734" y="216"/>
                    </a:lnTo>
                    <a:lnTo>
                      <a:pt x="2738" y="235"/>
                    </a:lnTo>
                    <a:lnTo>
                      <a:pt x="2736" y="252"/>
                    </a:lnTo>
                    <a:lnTo>
                      <a:pt x="2729" y="270"/>
                    </a:lnTo>
                    <a:lnTo>
                      <a:pt x="2718" y="284"/>
                    </a:lnTo>
                    <a:lnTo>
                      <a:pt x="2352" y="653"/>
                    </a:lnTo>
                    <a:lnTo>
                      <a:pt x="2457" y="1038"/>
                    </a:lnTo>
                    <a:lnTo>
                      <a:pt x="2828" y="1131"/>
                    </a:lnTo>
                    <a:lnTo>
                      <a:pt x="3195" y="763"/>
                    </a:lnTo>
                    <a:lnTo>
                      <a:pt x="3211" y="752"/>
                    </a:lnTo>
                    <a:lnTo>
                      <a:pt x="3227" y="745"/>
                    </a:lnTo>
                    <a:lnTo>
                      <a:pt x="3246" y="744"/>
                    </a:lnTo>
                    <a:lnTo>
                      <a:pt x="3264" y="748"/>
                    </a:lnTo>
                    <a:lnTo>
                      <a:pt x="3280" y="756"/>
                    </a:lnTo>
                    <a:lnTo>
                      <a:pt x="3293" y="770"/>
                    </a:lnTo>
                    <a:lnTo>
                      <a:pt x="3302" y="785"/>
                    </a:lnTo>
                    <a:lnTo>
                      <a:pt x="3306" y="804"/>
                    </a:lnTo>
                    <a:lnTo>
                      <a:pt x="3310" y="871"/>
                    </a:lnTo>
                    <a:lnTo>
                      <a:pt x="3306" y="937"/>
                    </a:lnTo>
                    <a:lnTo>
                      <a:pt x="3297" y="1002"/>
                    </a:lnTo>
                    <a:lnTo>
                      <a:pt x="3283" y="1066"/>
                    </a:lnTo>
                    <a:lnTo>
                      <a:pt x="3263" y="1129"/>
                    </a:lnTo>
                    <a:lnTo>
                      <a:pt x="3239" y="1190"/>
                    </a:lnTo>
                    <a:lnTo>
                      <a:pt x="3208" y="1247"/>
                    </a:lnTo>
                    <a:lnTo>
                      <a:pt x="3173" y="1303"/>
                    </a:lnTo>
                    <a:lnTo>
                      <a:pt x="3134" y="1355"/>
                    </a:lnTo>
                    <a:lnTo>
                      <a:pt x="3089" y="1405"/>
                    </a:lnTo>
                    <a:lnTo>
                      <a:pt x="3040" y="1449"/>
                    </a:lnTo>
                    <a:lnTo>
                      <a:pt x="2990" y="1489"/>
                    </a:lnTo>
                    <a:lnTo>
                      <a:pt x="2937" y="1523"/>
                    </a:lnTo>
                    <a:lnTo>
                      <a:pt x="2882" y="1552"/>
                    </a:lnTo>
                    <a:lnTo>
                      <a:pt x="2825" y="1577"/>
                    </a:lnTo>
                    <a:lnTo>
                      <a:pt x="2767" y="1596"/>
                    </a:lnTo>
                    <a:lnTo>
                      <a:pt x="2707" y="1611"/>
                    </a:lnTo>
                    <a:lnTo>
                      <a:pt x="2647" y="1621"/>
                    </a:lnTo>
                    <a:lnTo>
                      <a:pt x="2586" y="1626"/>
                    </a:lnTo>
                    <a:lnTo>
                      <a:pt x="2526" y="1626"/>
                    </a:lnTo>
                    <a:lnTo>
                      <a:pt x="2464" y="1621"/>
                    </a:lnTo>
                    <a:lnTo>
                      <a:pt x="2405" y="1611"/>
                    </a:lnTo>
                    <a:lnTo>
                      <a:pt x="2346" y="1597"/>
                    </a:lnTo>
                    <a:lnTo>
                      <a:pt x="2286" y="1578"/>
                    </a:lnTo>
                    <a:lnTo>
                      <a:pt x="2258" y="1610"/>
                    </a:lnTo>
                    <a:lnTo>
                      <a:pt x="2054" y="1824"/>
                    </a:lnTo>
                    <a:lnTo>
                      <a:pt x="2072" y="1838"/>
                    </a:lnTo>
                    <a:lnTo>
                      <a:pt x="2088" y="1854"/>
                    </a:lnTo>
                    <a:lnTo>
                      <a:pt x="3234" y="3003"/>
                    </a:lnTo>
                    <a:lnTo>
                      <a:pt x="3263" y="3037"/>
                    </a:lnTo>
                    <a:lnTo>
                      <a:pt x="3288" y="3074"/>
                    </a:lnTo>
                    <a:lnTo>
                      <a:pt x="3306" y="3112"/>
                    </a:lnTo>
                    <a:lnTo>
                      <a:pt x="3319" y="3152"/>
                    </a:lnTo>
                    <a:lnTo>
                      <a:pt x="3327" y="3194"/>
                    </a:lnTo>
                    <a:lnTo>
                      <a:pt x="3330" y="3236"/>
                    </a:lnTo>
                    <a:lnTo>
                      <a:pt x="3327" y="3278"/>
                    </a:lnTo>
                    <a:lnTo>
                      <a:pt x="3319" y="3320"/>
                    </a:lnTo>
                    <a:lnTo>
                      <a:pt x="3306" y="3361"/>
                    </a:lnTo>
                    <a:lnTo>
                      <a:pt x="3288" y="3399"/>
                    </a:lnTo>
                    <a:lnTo>
                      <a:pt x="3263" y="3436"/>
                    </a:lnTo>
                    <a:lnTo>
                      <a:pt x="3234" y="3470"/>
                    </a:lnTo>
                    <a:lnTo>
                      <a:pt x="3201" y="3498"/>
                    </a:lnTo>
                    <a:lnTo>
                      <a:pt x="3163" y="3523"/>
                    </a:lnTo>
                    <a:lnTo>
                      <a:pt x="3125" y="3541"/>
                    </a:lnTo>
                    <a:lnTo>
                      <a:pt x="3085" y="3556"/>
                    </a:lnTo>
                    <a:lnTo>
                      <a:pt x="3044" y="3564"/>
                    </a:lnTo>
                    <a:lnTo>
                      <a:pt x="3002" y="3566"/>
                    </a:lnTo>
                    <a:lnTo>
                      <a:pt x="2959" y="3564"/>
                    </a:lnTo>
                    <a:lnTo>
                      <a:pt x="2918" y="3555"/>
                    </a:lnTo>
                    <a:lnTo>
                      <a:pt x="2878" y="3541"/>
                    </a:lnTo>
                    <a:lnTo>
                      <a:pt x="2839" y="3523"/>
                    </a:lnTo>
                    <a:lnTo>
                      <a:pt x="2803" y="3498"/>
                    </a:lnTo>
                    <a:lnTo>
                      <a:pt x="2769" y="3470"/>
                    </a:lnTo>
                    <a:lnTo>
                      <a:pt x="1625" y="2320"/>
                    </a:lnTo>
                    <a:lnTo>
                      <a:pt x="1615" y="2310"/>
                    </a:lnTo>
                    <a:lnTo>
                      <a:pt x="1606" y="2299"/>
                    </a:lnTo>
                    <a:lnTo>
                      <a:pt x="585" y="3378"/>
                    </a:lnTo>
                    <a:lnTo>
                      <a:pt x="584" y="3379"/>
                    </a:lnTo>
                    <a:lnTo>
                      <a:pt x="583" y="3380"/>
                    </a:lnTo>
                    <a:lnTo>
                      <a:pt x="548" y="3411"/>
                    </a:lnTo>
                    <a:lnTo>
                      <a:pt x="512" y="3439"/>
                    </a:lnTo>
                    <a:lnTo>
                      <a:pt x="476" y="3462"/>
                    </a:lnTo>
                    <a:lnTo>
                      <a:pt x="437" y="3481"/>
                    </a:lnTo>
                    <a:lnTo>
                      <a:pt x="399" y="3495"/>
                    </a:lnTo>
                    <a:lnTo>
                      <a:pt x="359" y="3504"/>
                    </a:lnTo>
                    <a:lnTo>
                      <a:pt x="320" y="3508"/>
                    </a:lnTo>
                    <a:lnTo>
                      <a:pt x="280" y="3507"/>
                    </a:lnTo>
                    <a:lnTo>
                      <a:pt x="242" y="3502"/>
                    </a:lnTo>
                    <a:lnTo>
                      <a:pt x="203" y="3490"/>
                    </a:lnTo>
                    <a:lnTo>
                      <a:pt x="167" y="3471"/>
                    </a:lnTo>
                    <a:lnTo>
                      <a:pt x="131" y="3448"/>
                    </a:lnTo>
                    <a:lnTo>
                      <a:pt x="97" y="3417"/>
                    </a:lnTo>
                    <a:lnTo>
                      <a:pt x="67" y="3383"/>
                    </a:lnTo>
                    <a:lnTo>
                      <a:pt x="42" y="3346"/>
                    </a:lnTo>
                    <a:lnTo>
                      <a:pt x="23" y="3308"/>
                    </a:lnTo>
                    <a:lnTo>
                      <a:pt x="10" y="3269"/>
                    </a:lnTo>
                    <a:lnTo>
                      <a:pt x="2" y="3228"/>
                    </a:lnTo>
                    <a:lnTo>
                      <a:pt x="0" y="3187"/>
                    </a:lnTo>
                    <a:lnTo>
                      <a:pt x="0" y="3187"/>
                    </a:lnTo>
                    <a:lnTo>
                      <a:pt x="2" y="3147"/>
                    </a:lnTo>
                    <a:lnTo>
                      <a:pt x="10" y="3106"/>
                    </a:lnTo>
                    <a:lnTo>
                      <a:pt x="23" y="3065"/>
                    </a:lnTo>
                    <a:lnTo>
                      <a:pt x="41" y="3025"/>
                    </a:lnTo>
                    <a:lnTo>
                      <a:pt x="63" y="2988"/>
                    </a:lnTo>
                    <a:lnTo>
                      <a:pt x="89" y="2951"/>
                    </a:lnTo>
                    <a:lnTo>
                      <a:pt x="121" y="2916"/>
                    </a:lnTo>
                    <a:lnTo>
                      <a:pt x="122" y="2915"/>
                    </a:lnTo>
                    <a:lnTo>
                      <a:pt x="1279" y="1800"/>
                    </a:lnTo>
                    <a:lnTo>
                      <a:pt x="736" y="1255"/>
                    </a:lnTo>
                    <a:lnTo>
                      <a:pt x="721" y="1237"/>
                    </a:lnTo>
                    <a:lnTo>
                      <a:pt x="708" y="1217"/>
                    </a:lnTo>
                    <a:lnTo>
                      <a:pt x="700" y="1220"/>
                    </a:lnTo>
                    <a:lnTo>
                      <a:pt x="690" y="1222"/>
                    </a:lnTo>
                    <a:lnTo>
                      <a:pt x="681" y="1225"/>
                    </a:lnTo>
                    <a:lnTo>
                      <a:pt x="675" y="1228"/>
                    </a:lnTo>
                    <a:lnTo>
                      <a:pt x="668" y="1231"/>
                    </a:lnTo>
                    <a:lnTo>
                      <a:pt x="661" y="1234"/>
                    </a:lnTo>
                    <a:lnTo>
                      <a:pt x="653" y="1237"/>
                    </a:lnTo>
                    <a:lnTo>
                      <a:pt x="624" y="1249"/>
                    </a:lnTo>
                    <a:lnTo>
                      <a:pt x="597" y="1264"/>
                    </a:lnTo>
                    <a:lnTo>
                      <a:pt x="568" y="1279"/>
                    </a:lnTo>
                    <a:lnTo>
                      <a:pt x="551" y="1290"/>
                    </a:lnTo>
                    <a:lnTo>
                      <a:pt x="532" y="1301"/>
                    </a:lnTo>
                    <a:lnTo>
                      <a:pt x="512" y="1316"/>
                    </a:lnTo>
                    <a:lnTo>
                      <a:pt x="495" y="1329"/>
                    </a:lnTo>
                    <a:lnTo>
                      <a:pt x="474" y="1344"/>
                    </a:lnTo>
                    <a:lnTo>
                      <a:pt x="456" y="1360"/>
                    </a:lnTo>
                    <a:lnTo>
                      <a:pt x="447" y="1367"/>
                    </a:lnTo>
                    <a:lnTo>
                      <a:pt x="424" y="1389"/>
                    </a:lnTo>
                    <a:lnTo>
                      <a:pt x="402" y="1413"/>
                    </a:lnTo>
                    <a:lnTo>
                      <a:pt x="398" y="1418"/>
                    </a:lnTo>
                    <a:lnTo>
                      <a:pt x="393" y="1423"/>
                    </a:lnTo>
                    <a:lnTo>
                      <a:pt x="390" y="1426"/>
                    </a:lnTo>
                    <a:lnTo>
                      <a:pt x="383" y="1435"/>
                    </a:lnTo>
                    <a:lnTo>
                      <a:pt x="375" y="1444"/>
                    </a:lnTo>
                    <a:lnTo>
                      <a:pt x="351" y="1477"/>
                    </a:lnTo>
                    <a:lnTo>
                      <a:pt x="351" y="1478"/>
                    </a:lnTo>
                    <a:lnTo>
                      <a:pt x="350" y="1479"/>
                    </a:lnTo>
                    <a:lnTo>
                      <a:pt x="334" y="1500"/>
                    </a:lnTo>
                    <a:lnTo>
                      <a:pt x="321" y="1524"/>
                    </a:lnTo>
                    <a:lnTo>
                      <a:pt x="310" y="1543"/>
                    </a:lnTo>
                    <a:lnTo>
                      <a:pt x="299" y="1564"/>
                    </a:lnTo>
                    <a:lnTo>
                      <a:pt x="289" y="1586"/>
                    </a:lnTo>
                    <a:lnTo>
                      <a:pt x="280" y="1609"/>
                    </a:lnTo>
                    <a:lnTo>
                      <a:pt x="275" y="1622"/>
                    </a:lnTo>
                    <a:lnTo>
                      <a:pt x="271" y="1630"/>
                    </a:lnTo>
                    <a:lnTo>
                      <a:pt x="268" y="1637"/>
                    </a:lnTo>
                    <a:lnTo>
                      <a:pt x="259" y="1672"/>
                    </a:lnTo>
                    <a:lnTo>
                      <a:pt x="256" y="1684"/>
                    </a:lnTo>
                    <a:lnTo>
                      <a:pt x="253" y="1696"/>
                    </a:lnTo>
                    <a:lnTo>
                      <a:pt x="247" y="1713"/>
                    </a:lnTo>
                    <a:lnTo>
                      <a:pt x="245" y="1726"/>
                    </a:lnTo>
                    <a:lnTo>
                      <a:pt x="231" y="1821"/>
                    </a:lnTo>
                    <a:lnTo>
                      <a:pt x="228" y="1834"/>
                    </a:lnTo>
                    <a:lnTo>
                      <a:pt x="221" y="1846"/>
                    </a:lnTo>
                    <a:lnTo>
                      <a:pt x="213" y="1856"/>
                    </a:lnTo>
                    <a:lnTo>
                      <a:pt x="202" y="1865"/>
                    </a:lnTo>
                    <a:lnTo>
                      <a:pt x="188" y="1871"/>
                    </a:lnTo>
                    <a:lnTo>
                      <a:pt x="174" y="1875"/>
                    </a:lnTo>
                    <a:lnTo>
                      <a:pt x="156" y="1874"/>
                    </a:lnTo>
                    <a:lnTo>
                      <a:pt x="141" y="1867"/>
                    </a:lnTo>
                    <a:lnTo>
                      <a:pt x="126" y="1858"/>
                    </a:lnTo>
                    <a:lnTo>
                      <a:pt x="117" y="1845"/>
                    </a:lnTo>
                    <a:lnTo>
                      <a:pt x="109" y="1830"/>
                    </a:lnTo>
                    <a:lnTo>
                      <a:pt x="82" y="1736"/>
                    </a:lnTo>
                    <a:lnTo>
                      <a:pt x="76" y="1712"/>
                    </a:lnTo>
                    <a:lnTo>
                      <a:pt x="73" y="1686"/>
                    </a:lnTo>
                    <a:lnTo>
                      <a:pt x="68" y="1663"/>
                    </a:lnTo>
                    <a:lnTo>
                      <a:pt x="62" y="1622"/>
                    </a:lnTo>
                    <a:lnTo>
                      <a:pt x="60" y="1603"/>
                    </a:lnTo>
                    <a:lnTo>
                      <a:pt x="59" y="1586"/>
                    </a:lnTo>
                    <a:lnTo>
                      <a:pt x="59" y="1574"/>
                    </a:lnTo>
                    <a:lnTo>
                      <a:pt x="58" y="1559"/>
                    </a:lnTo>
                    <a:lnTo>
                      <a:pt x="58" y="1547"/>
                    </a:lnTo>
                    <a:lnTo>
                      <a:pt x="57" y="1522"/>
                    </a:lnTo>
                    <a:lnTo>
                      <a:pt x="57" y="1495"/>
                    </a:lnTo>
                    <a:lnTo>
                      <a:pt x="59" y="1468"/>
                    </a:lnTo>
                    <a:lnTo>
                      <a:pt x="62" y="1449"/>
                    </a:lnTo>
                    <a:lnTo>
                      <a:pt x="66" y="1406"/>
                    </a:lnTo>
                    <a:lnTo>
                      <a:pt x="74" y="1359"/>
                    </a:lnTo>
                    <a:lnTo>
                      <a:pt x="84" y="1308"/>
                    </a:lnTo>
                    <a:lnTo>
                      <a:pt x="90" y="1287"/>
                    </a:lnTo>
                    <a:lnTo>
                      <a:pt x="96" y="1266"/>
                    </a:lnTo>
                    <a:lnTo>
                      <a:pt x="101" y="1250"/>
                    </a:lnTo>
                    <a:lnTo>
                      <a:pt x="112" y="1215"/>
                    </a:lnTo>
                    <a:lnTo>
                      <a:pt x="125" y="1180"/>
                    </a:lnTo>
                    <a:lnTo>
                      <a:pt x="140" y="1146"/>
                    </a:lnTo>
                    <a:lnTo>
                      <a:pt x="141" y="1141"/>
                    </a:lnTo>
                    <a:lnTo>
                      <a:pt x="160" y="1100"/>
                    </a:lnTo>
                    <a:lnTo>
                      <a:pt x="180" y="1062"/>
                    </a:lnTo>
                    <a:lnTo>
                      <a:pt x="191" y="1041"/>
                    </a:lnTo>
                    <a:lnTo>
                      <a:pt x="193" y="1036"/>
                    </a:lnTo>
                    <a:lnTo>
                      <a:pt x="209" y="1012"/>
                    </a:lnTo>
                    <a:lnTo>
                      <a:pt x="229" y="979"/>
                    </a:lnTo>
                    <a:lnTo>
                      <a:pt x="251" y="947"/>
                    </a:lnTo>
                    <a:lnTo>
                      <a:pt x="276" y="912"/>
                    </a:lnTo>
                    <a:lnTo>
                      <a:pt x="277" y="911"/>
                    </a:lnTo>
                    <a:lnTo>
                      <a:pt x="278" y="910"/>
                    </a:lnTo>
                    <a:lnTo>
                      <a:pt x="279" y="907"/>
                    </a:lnTo>
                    <a:lnTo>
                      <a:pt x="279" y="906"/>
                    </a:lnTo>
                    <a:lnTo>
                      <a:pt x="308" y="872"/>
                    </a:lnTo>
                    <a:lnTo>
                      <a:pt x="329" y="846"/>
                    </a:lnTo>
                    <a:lnTo>
                      <a:pt x="337" y="809"/>
                    </a:lnTo>
                    <a:lnTo>
                      <a:pt x="351" y="773"/>
                    </a:lnTo>
                    <a:lnTo>
                      <a:pt x="367" y="739"/>
                    </a:lnTo>
                    <a:lnTo>
                      <a:pt x="389" y="706"/>
                    </a:lnTo>
                    <a:lnTo>
                      <a:pt x="415" y="676"/>
                    </a:lnTo>
                    <a:lnTo>
                      <a:pt x="490" y="602"/>
                    </a:lnTo>
                    <a:lnTo>
                      <a:pt x="518" y="577"/>
                    </a:lnTo>
                    <a:lnTo>
                      <a:pt x="550" y="552"/>
                    </a:lnTo>
                    <a:lnTo>
                      <a:pt x="586" y="530"/>
                    </a:lnTo>
                    <a:lnTo>
                      <a:pt x="624" y="509"/>
                    </a:lnTo>
                    <a:lnTo>
                      <a:pt x="623" y="482"/>
                    </a:lnTo>
                    <a:lnTo>
                      <a:pt x="628" y="452"/>
                    </a:lnTo>
                    <a:lnTo>
                      <a:pt x="639" y="422"/>
                    </a:lnTo>
                    <a:lnTo>
                      <a:pt x="655" y="389"/>
                    </a:lnTo>
                    <a:lnTo>
                      <a:pt x="677" y="355"/>
                    </a:lnTo>
                    <a:lnTo>
                      <a:pt x="705" y="318"/>
                    </a:lnTo>
                    <a:lnTo>
                      <a:pt x="736" y="280"/>
                    </a:lnTo>
                    <a:lnTo>
                      <a:pt x="773" y="239"/>
                    </a:lnTo>
                    <a:lnTo>
                      <a:pt x="813" y="196"/>
                    </a:lnTo>
                    <a:lnTo>
                      <a:pt x="857" y="151"/>
                    </a:lnTo>
                    <a:lnTo>
                      <a:pt x="905" y="103"/>
                    </a:lnTo>
                    <a:lnTo>
                      <a:pt x="955" y="53"/>
                    </a:lnTo>
                    <a:lnTo>
                      <a:pt x="1008" y="0"/>
                    </a:lnTo>
                    <a:close/>
                  </a:path>
                </a:pathLst>
              </a:custGeom>
              <a:solidFill>
                <a:srgbClr val="0078B6">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38818C54-C863-C223-4F1C-96A309D51215}"/>
                  </a:ext>
                </a:extLst>
              </p:cNvPr>
              <p:cNvSpPr/>
              <p:nvPr/>
            </p:nvSpPr>
            <p:spPr>
              <a:xfrm>
                <a:off x="1047151" y="2671932"/>
                <a:ext cx="1740438" cy="769441"/>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009FEB"/>
                    </a:solidFill>
                    <a:effectLst/>
                    <a:uLnTx/>
                    <a:uFillTx/>
                    <a:latin typeface="Arial" panose="020B0604020202020204" pitchFamily="34" charset="0"/>
                    <a:ea typeface="+mn-ea"/>
                    <a:cs typeface="Arial" panose="020B0604020202020204" pitchFamily="34" charset="0"/>
                  </a:rPr>
                  <a:t>10M+</a:t>
                </a:r>
                <a:endParaRPr kumimoji="0" lang="en-US" sz="4400" b="1" i="0" u="none" strike="noStrike" kern="1200" cap="none" spc="0" normalizeH="0" baseline="0" noProof="0" dirty="0">
                  <a:ln>
                    <a:noFill/>
                  </a:ln>
                  <a:solidFill>
                    <a:srgbClr val="434F5A"/>
                  </a:solidFill>
                  <a:effectLst/>
                  <a:uLnTx/>
                  <a:uFillTx/>
                  <a:latin typeface="Arial" panose="020B0604020202020204" pitchFamily="34" charset="0"/>
                  <a:ea typeface="+mn-ea"/>
                  <a:cs typeface="Arial" panose="020B0604020202020204" pitchFamily="34" charset="0"/>
                </a:endParaRPr>
              </a:p>
            </p:txBody>
          </p:sp>
          <p:sp>
            <p:nvSpPr>
              <p:cNvPr id="44" name="Rectangle 43">
                <a:extLst>
                  <a:ext uri="{FF2B5EF4-FFF2-40B4-BE49-F238E27FC236}">
                    <a16:creationId xmlns:a16="http://schemas.microsoft.com/office/drawing/2014/main" id="{19EA25A5-C79A-1E23-065E-27DB8E0CC59C}"/>
                  </a:ext>
                </a:extLst>
              </p:cNvPr>
              <p:cNvSpPr/>
              <p:nvPr/>
            </p:nvSpPr>
            <p:spPr>
              <a:xfrm>
                <a:off x="669360" y="3483009"/>
                <a:ext cx="2496020" cy="1294072"/>
              </a:xfrm>
              <a:prstGeom prst="rect">
                <a:avLst/>
              </a:prstGeom>
            </p:spPr>
            <p:txBody>
              <a:bodyPr wrap="square">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lang="en-US" sz="1800" dirty="0">
                    <a:solidFill>
                      <a:prstClr val="black">
                        <a:lumMod val="75000"/>
                        <a:lumOff val="25000"/>
                      </a:prstClr>
                    </a:solidFill>
                    <a:latin typeface="Arial" pitchFamily="34" charset="0"/>
                    <a:ea typeface="+mn-ea"/>
                    <a:cs typeface="Arial" pitchFamily="34" charset="0"/>
                  </a:rPr>
                  <a:t>Total 10 million rows of data for complaints by ZIP code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0" name="Group 29">
              <a:extLst>
                <a:ext uri="{FF2B5EF4-FFF2-40B4-BE49-F238E27FC236}">
                  <a16:creationId xmlns:a16="http://schemas.microsoft.com/office/drawing/2014/main" id="{F4DF230F-8AB7-677A-8408-4529CF952E5B}"/>
                </a:ext>
              </a:extLst>
            </p:cNvPr>
            <p:cNvGrpSpPr/>
            <p:nvPr/>
          </p:nvGrpSpPr>
          <p:grpSpPr>
            <a:xfrm>
              <a:off x="3362890" y="1754660"/>
              <a:ext cx="2496020" cy="3527219"/>
              <a:chOff x="3379490" y="1754660"/>
              <a:chExt cx="2496020" cy="3527219"/>
            </a:xfrm>
          </p:grpSpPr>
          <p:sp>
            <p:nvSpPr>
              <p:cNvPr id="39" name="Freeform 11">
                <a:extLst>
                  <a:ext uri="{FF2B5EF4-FFF2-40B4-BE49-F238E27FC236}">
                    <a16:creationId xmlns:a16="http://schemas.microsoft.com/office/drawing/2014/main" id="{D3A7DDE9-89F1-86E6-3159-BAC16FE5F08D}"/>
                  </a:ext>
                </a:extLst>
              </p:cNvPr>
              <p:cNvSpPr>
                <a:spLocks/>
              </p:cNvSpPr>
              <p:nvPr/>
            </p:nvSpPr>
            <p:spPr bwMode="auto">
              <a:xfrm>
                <a:off x="4288712" y="1754660"/>
                <a:ext cx="677576" cy="720444"/>
              </a:xfrm>
              <a:custGeom>
                <a:avLst/>
                <a:gdLst>
                  <a:gd name="T0" fmla="*/ 5754 w 6560"/>
                  <a:gd name="T1" fmla="*/ 24 h 6556"/>
                  <a:gd name="T2" fmla="*/ 6051 w 6560"/>
                  <a:gd name="T3" fmla="*/ 140 h 6556"/>
                  <a:gd name="T4" fmla="*/ 6295 w 6560"/>
                  <a:gd name="T5" fmla="*/ 339 h 6556"/>
                  <a:gd name="T6" fmla="*/ 6468 w 6560"/>
                  <a:gd name="T7" fmla="*/ 602 h 6556"/>
                  <a:gd name="T8" fmla="*/ 6554 w 6560"/>
                  <a:gd name="T9" fmla="*/ 913 h 6556"/>
                  <a:gd name="T10" fmla="*/ 6536 w 6560"/>
                  <a:gd name="T11" fmla="*/ 1244 h 6556"/>
                  <a:gd name="T12" fmla="*/ 6420 w 6560"/>
                  <a:gd name="T13" fmla="*/ 1541 h 6556"/>
                  <a:gd name="T14" fmla="*/ 6221 w 6560"/>
                  <a:gd name="T15" fmla="*/ 1786 h 6556"/>
                  <a:gd name="T16" fmla="*/ 5958 w 6560"/>
                  <a:gd name="T17" fmla="*/ 1957 h 6556"/>
                  <a:gd name="T18" fmla="*/ 5647 w 6560"/>
                  <a:gd name="T19" fmla="*/ 2043 h 6556"/>
                  <a:gd name="T20" fmla="*/ 5323 w 6560"/>
                  <a:gd name="T21" fmla="*/ 2027 h 6556"/>
                  <a:gd name="T22" fmla="*/ 5036 w 6560"/>
                  <a:gd name="T23" fmla="*/ 1920 h 6556"/>
                  <a:gd name="T24" fmla="*/ 4799 w 6560"/>
                  <a:gd name="T25" fmla="*/ 1736 h 6556"/>
                  <a:gd name="T26" fmla="*/ 2050 w 6560"/>
                  <a:gd name="T27" fmla="*/ 3279 h 6556"/>
                  <a:gd name="T28" fmla="*/ 4799 w 6560"/>
                  <a:gd name="T29" fmla="*/ 4820 h 6556"/>
                  <a:gd name="T30" fmla="*/ 5036 w 6560"/>
                  <a:gd name="T31" fmla="*/ 4636 h 6556"/>
                  <a:gd name="T32" fmla="*/ 5323 w 6560"/>
                  <a:gd name="T33" fmla="*/ 4529 h 6556"/>
                  <a:gd name="T34" fmla="*/ 5647 w 6560"/>
                  <a:gd name="T35" fmla="*/ 4513 h 6556"/>
                  <a:gd name="T36" fmla="*/ 5958 w 6560"/>
                  <a:gd name="T37" fmla="*/ 4599 h 6556"/>
                  <a:gd name="T38" fmla="*/ 6221 w 6560"/>
                  <a:gd name="T39" fmla="*/ 4772 h 6556"/>
                  <a:gd name="T40" fmla="*/ 6420 w 6560"/>
                  <a:gd name="T41" fmla="*/ 5015 h 6556"/>
                  <a:gd name="T42" fmla="*/ 6536 w 6560"/>
                  <a:gd name="T43" fmla="*/ 5312 h 6556"/>
                  <a:gd name="T44" fmla="*/ 6554 w 6560"/>
                  <a:gd name="T45" fmla="*/ 5643 h 6556"/>
                  <a:gd name="T46" fmla="*/ 6468 w 6560"/>
                  <a:gd name="T47" fmla="*/ 5954 h 6556"/>
                  <a:gd name="T48" fmla="*/ 6295 w 6560"/>
                  <a:gd name="T49" fmla="*/ 6217 h 6556"/>
                  <a:gd name="T50" fmla="*/ 6051 w 6560"/>
                  <a:gd name="T51" fmla="*/ 6417 h 6556"/>
                  <a:gd name="T52" fmla="*/ 5754 w 6560"/>
                  <a:gd name="T53" fmla="*/ 6532 h 6556"/>
                  <a:gd name="T54" fmla="*/ 5423 w 6560"/>
                  <a:gd name="T55" fmla="*/ 6550 h 6556"/>
                  <a:gd name="T56" fmla="*/ 5112 w 6560"/>
                  <a:gd name="T57" fmla="*/ 6464 h 6556"/>
                  <a:gd name="T58" fmla="*/ 4849 w 6560"/>
                  <a:gd name="T59" fmla="*/ 6293 h 6556"/>
                  <a:gd name="T60" fmla="*/ 4649 w 6560"/>
                  <a:gd name="T61" fmla="*/ 6048 h 6556"/>
                  <a:gd name="T62" fmla="*/ 4534 w 6560"/>
                  <a:gd name="T63" fmla="*/ 5751 h 6556"/>
                  <a:gd name="T64" fmla="*/ 4514 w 6560"/>
                  <a:gd name="T65" fmla="*/ 5450 h 6556"/>
                  <a:gd name="T66" fmla="*/ 1689 w 6560"/>
                  <a:gd name="T67" fmla="*/ 4058 h 6556"/>
                  <a:gd name="T68" fmla="*/ 1432 w 6560"/>
                  <a:gd name="T69" fmla="*/ 4218 h 6556"/>
                  <a:gd name="T70" fmla="*/ 1133 w 6560"/>
                  <a:gd name="T71" fmla="*/ 4298 h 6556"/>
                  <a:gd name="T72" fmla="*/ 806 w 6560"/>
                  <a:gd name="T73" fmla="*/ 4280 h 6556"/>
                  <a:gd name="T74" fmla="*/ 509 w 6560"/>
                  <a:gd name="T75" fmla="*/ 4162 h 6556"/>
                  <a:gd name="T76" fmla="*/ 263 w 6560"/>
                  <a:gd name="T77" fmla="*/ 3965 h 6556"/>
                  <a:gd name="T78" fmla="*/ 92 w 6560"/>
                  <a:gd name="T79" fmla="*/ 3702 h 6556"/>
                  <a:gd name="T80" fmla="*/ 6 w 6560"/>
                  <a:gd name="T81" fmla="*/ 3391 h 6556"/>
                  <a:gd name="T82" fmla="*/ 24 w 6560"/>
                  <a:gd name="T83" fmla="*/ 3058 h 6556"/>
                  <a:gd name="T84" fmla="*/ 140 w 6560"/>
                  <a:gd name="T85" fmla="*/ 2761 h 6556"/>
                  <a:gd name="T86" fmla="*/ 339 w 6560"/>
                  <a:gd name="T87" fmla="*/ 2518 h 6556"/>
                  <a:gd name="T88" fmla="*/ 602 w 6560"/>
                  <a:gd name="T89" fmla="*/ 2344 h 6556"/>
                  <a:gd name="T90" fmla="*/ 914 w 6560"/>
                  <a:gd name="T91" fmla="*/ 2260 h 6556"/>
                  <a:gd name="T92" fmla="*/ 1237 w 6560"/>
                  <a:gd name="T93" fmla="*/ 2276 h 6556"/>
                  <a:gd name="T94" fmla="*/ 1524 w 6560"/>
                  <a:gd name="T95" fmla="*/ 2382 h 6556"/>
                  <a:gd name="T96" fmla="*/ 1761 w 6560"/>
                  <a:gd name="T97" fmla="*/ 2567 h 6556"/>
                  <a:gd name="T98" fmla="*/ 4510 w 6560"/>
                  <a:gd name="T99" fmla="*/ 1025 h 6556"/>
                  <a:gd name="T100" fmla="*/ 4561 w 6560"/>
                  <a:gd name="T101" fmla="*/ 702 h 6556"/>
                  <a:gd name="T102" fmla="*/ 4707 w 6560"/>
                  <a:gd name="T103" fmla="*/ 421 h 6556"/>
                  <a:gd name="T104" fmla="*/ 4928 w 6560"/>
                  <a:gd name="T105" fmla="*/ 197 h 6556"/>
                  <a:gd name="T106" fmla="*/ 5210 w 6560"/>
                  <a:gd name="T107" fmla="*/ 52 h 6556"/>
                  <a:gd name="T108" fmla="*/ 5535 w 6560"/>
                  <a:gd name="T109" fmla="*/ 0 h 6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560" h="6556">
                    <a:moveTo>
                      <a:pt x="5535" y="0"/>
                    </a:moveTo>
                    <a:lnTo>
                      <a:pt x="5647" y="6"/>
                    </a:lnTo>
                    <a:lnTo>
                      <a:pt x="5754" y="24"/>
                    </a:lnTo>
                    <a:lnTo>
                      <a:pt x="5858" y="52"/>
                    </a:lnTo>
                    <a:lnTo>
                      <a:pt x="5958" y="92"/>
                    </a:lnTo>
                    <a:lnTo>
                      <a:pt x="6051" y="140"/>
                    </a:lnTo>
                    <a:lnTo>
                      <a:pt x="6139" y="197"/>
                    </a:lnTo>
                    <a:lnTo>
                      <a:pt x="6221" y="265"/>
                    </a:lnTo>
                    <a:lnTo>
                      <a:pt x="6295" y="339"/>
                    </a:lnTo>
                    <a:lnTo>
                      <a:pt x="6363" y="421"/>
                    </a:lnTo>
                    <a:lnTo>
                      <a:pt x="6420" y="508"/>
                    </a:lnTo>
                    <a:lnTo>
                      <a:pt x="6468" y="602"/>
                    </a:lnTo>
                    <a:lnTo>
                      <a:pt x="6508" y="702"/>
                    </a:lnTo>
                    <a:lnTo>
                      <a:pt x="6536" y="805"/>
                    </a:lnTo>
                    <a:lnTo>
                      <a:pt x="6554" y="913"/>
                    </a:lnTo>
                    <a:lnTo>
                      <a:pt x="6560" y="1025"/>
                    </a:lnTo>
                    <a:lnTo>
                      <a:pt x="6554" y="1136"/>
                    </a:lnTo>
                    <a:lnTo>
                      <a:pt x="6536" y="1244"/>
                    </a:lnTo>
                    <a:lnTo>
                      <a:pt x="6508" y="1349"/>
                    </a:lnTo>
                    <a:lnTo>
                      <a:pt x="6468" y="1447"/>
                    </a:lnTo>
                    <a:lnTo>
                      <a:pt x="6420" y="1541"/>
                    </a:lnTo>
                    <a:lnTo>
                      <a:pt x="6363" y="1631"/>
                    </a:lnTo>
                    <a:lnTo>
                      <a:pt x="6295" y="1710"/>
                    </a:lnTo>
                    <a:lnTo>
                      <a:pt x="6221" y="1786"/>
                    </a:lnTo>
                    <a:lnTo>
                      <a:pt x="6139" y="1852"/>
                    </a:lnTo>
                    <a:lnTo>
                      <a:pt x="6051" y="1910"/>
                    </a:lnTo>
                    <a:lnTo>
                      <a:pt x="5958" y="1957"/>
                    </a:lnTo>
                    <a:lnTo>
                      <a:pt x="5858" y="1997"/>
                    </a:lnTo>
                    <a:lnTo>
                      <a:pt x="5754" y="2025"/>
                    </a:lnTo>
                    <a:lnTo>
                      <a:pt x="5647" y="2043"/>
                    </a:lnTo>
                    <a:lnTo>
                      <a:pt x="5535" y="2049"/>
                    </a:lnTo>
                    <a:lnTo>
                      <a:pt x="5427" y="2043"/>
                    </a:lnTo>
                    <a:lnTo>
                      <a:pt x="5323" y="2027"/>
                    </a:lnTo>
                    <a:lnTo>
                      <a:pt x="5224" y="2001"/>
                    </a:lnTo>
                    <a:lnTo>
                      <a:pt x="5128" y="1965"/>
                    </a:lnTo>
                    <a:lnTo>
                      <a:pt x="5036" y="1920"/>
                    </a:lnTo>
                    <a:lnTo>
                      <a:pt x="4950" y="1866"/>
                    </a:lnTo>
                    <a:lnTo>
                      <a:pt x="4871" y="1806"/>
                    </a:lnTo>
                    <a:lnTo>
                      <a:pt x="4799" y="1736"/>
                    </a:lnTo>
                    <a:lnTo>
                      <a:pt x="2036" y="3116"/>
                    </a:lnTo>
                    <a:lnTo>
                      <a:pt x="2046" y="3195"/>
                    </a:lnTo>
                    <a:lnTo>
                      <a:pt x="2050" y="3279"/>
                    </a:lnTo>
                    <a:lnTo>
                      <a:pt x="2046" y="3361"/>
                    </a:lnTo>
                    <a:lnTo>
                      <a:pt x="2036" y="3440"/>
                    </a:lnTo>
                    <a:lnTo>
                      <a:pt x="4799" y="4820"/>
                    </a:lnTo>
                    <a:lnTo>
                      <a:pt x="4871" y="4752"/>
                    </a:lnTo>
                    <a:lnTo>
                      <a:pt x="4950" y="4690"/>
                    </a:lnTo>
                    <a:lnTo>
                      <a:pt x="5036" y="4636"/>
                    </a:lnTo>
                    <a:lnTo>
                      <a:pt x="5128" y="4591"/>
                    </a:lnTo>
                    <a:lnTo>
                      <a:pt x="5224" y="4555"/>
                    </a:lnTo>
                    <a:lnTo>
                      <a:pt x="5323" y="4529"/>
                    </a:lnTo>
                    <a:lnTo>
                      <a:pt x="5427" y="4513"/>
                    </a:lnTo>
                    <a:lnTo>
                      <a:pt x="5535" y="4507"/>
                    </a:lnTo>
                    <a:lnTo>
                      <a:pt x="5647" y="4513"/>
                    </a:lnTo>
                    <a:lnTo>
                      <a:pt x="5754" y="4531"/>
                    </a:lnTo>
                    <a:lnTo>
                      <a:pt x="5858" y="4559"/>
                    </a:lnTo>
                    <a:lnTo>
                      <a:pt x="5958" y="4599"/>
                    </a:lnTo>
                    <a:lnTo>
                      <a:pt x="6051" y="4646"/>
                    </a:lnTo>
                    <a:lnTo>
                      <a:pt x="6139" y="4704"/>
                    </a:lnTo>
                    <a:lnTo>
                      <a:pt x="6221" y="4772"/>
                    </a:lnTo>
                    <a:lnTo>
                      <a:pt x="6295" y="4846"/>
                    </a:lnTo>
                    <a:lnTo>
                      <a:pt x="6363" y="4927"/>
                    </a:lnTo>
                    <a:lnTo>
                      <a:pt x="6420" y="5015"/>
                    </a:lnTo>
                    <a:lnTo>
                      <a:pt x="6468" y="5109"/>
                    </a:lnTo>
                    <a:lnTo>
                      <a:pt x="6508" y="5209"/>
                    </a:lnTo>
                    <a:lnTo>
                      <a:pt x="6536" y="5312"/>
                    </a:lnTo>
                    <a:lnTo>
                      <a:pt x="6554" y="5420"/>
                    </a:lnTo>
                    <a:lnTo>
                      <a:pt x="6560" y="5531"/>
                    </a:lnTo>
                    <a:lnTo>
                      <a:pt x="6554" y="5643"/>
                    </a:lnTo>
                    <a:lnTo>
                      <a:pt x="6536" y="5751"/>
                    </a:lnTo>
                    <a:lnTo>
                      <a:pt x="6508" y="5856"/>
                    </a:lnTo>
                    <a:lnTo>
                      <a:pt x="6468" y="5954"/>
                    </a:lnTo>
                    <a:lnTo>
                      <a:pt x="6420" y="6048"/>
                    </a:lnTo>
                    <a:lnTo>
                      <a:pt x="6363" y="6137"/>
                    </a:lnTo>
                    <a:lnTo>
                      <a:pt x="6295" y="6217"/>
                    </a:lnTo>
                    <a:lnTo>
                      <a:pt x="6221" y="6293"/>
                    </a:lnTo>
                    <a:lnTo>
                      <a:pt x="6139" y="6359"/>
                    </a:lnTo>
                    <a:lnTo>
                      <a:pt x="6051" y="6417"/>
                    </a:lnTo>
                    <a:lnTo>
                      <a:pt x="5958" y="6464"/>
                    </a:lnTo>
                    <a:lnTo>
                      <a:pt x="5858" y="6504"/>
                    </a:lnTo>
                    <a:lnTo>
                      <a:pt x="5754" y="6532"/>
                    </a:lnTo>
                    <a:lnTo>
                      <a:pt x="5647" y="6550"/>
                    </a:lnTo>
                    <a:lnTo>
                      <a:pt x="5535" y="6556"/>
                    </a:lnTo>
                    <a:lnTo>
                      <a:pt x="5423" y="6550"/>
                    </a:lnTo>
                    <a:lnTo>
                      <a:pt x="5315" y="6532"/>
                    </a:lnTo>
                    <a:lnTo>
                      <a:pt x="5210" y="6504"/>
                    </a:lnTo>
                    <a:lnTo>
                      <a:pt x="5112" y="6464"/>
                    </a:lnTo>
                    <a:lnTo>
                      <a:pt x="5018" y="6417"/>
                    </a:lnTo>
                    <a:lnTo>
                      <a:pt x="4928" y="6359"/>
                    </a:lnTo>
                    <a:lnTo>
                      <a:pt x="4849" y="6293"/>
                    </a:lnTo>
                    <a:lnTo>
                      <a:pt x="4773" y="6217"/>
                    </a:lnTo>
                    <a:lnTo>
                      <a:pt x="4707" y="6137"/>
                    </a:lnTo>
                    <a:lnTo>
                      <a:pt x="4649" y="6048"/>
                    </a:lnTo>
                    <a:lnTo>
                      <a:pt x="4601" y="5954"/>
                    </a:lnTo>
                    <a:lnTo>
                      <a:pt x="4561" y="5856"/>
                    </a:lnTo>
                    <a:lnTo>
                      <a:pt x="4534" y="5751"/>
                    </a:lnTo>
                    <a:lnTo>
                      <a:pt x="4516" y="5643"/>
                    </a:lnTo>
                    <a:lnTo>
                      <a:pt x="4510" y="5531"/>
                    </a:lnTo>
                    <a:lnTo>
                      <a:pt x="4514" y="5450"/>
                    </a:lnTo>
                    <a:lnTo>
                      <a:pt x="4524" y="5370"/>
                    </a:lnTo>
                    <a:lnTo>
                      <a:pt x="1761" y="3991"/>
                    </a:lnTo>
                    <a:lnTo>
                      <a:pt x="1689" y="4058"/>
                    </a:lnTo>
                    <a:lnTo>
                      <a:pt x="1610" y="4120"/>
                    </a:lnTo>
                    <a:lnTo>
                      <a:pt x="1524" y="4174"/>
                    </a:lnTo>
                    <a:lnTo>
                      <a:pt x="1432" y="4218"/>
                    </a:lnTo>
                    <a:lnTo>
                      <a:pt x="1336" y="4254"/>
                    </a:lnTo>
                    <a:lnTo>
                      <a:pt x="1237" y="4282"/>
                    </a:lnTo>
                    <a:lnTo>
                      <a:pt x="1133" y="4298"/>
                    </a:lnTo>
                    <a:lnTo>
                      <a:pt x="1025" y="4302"/>
                    </a:lnTo>
                    <a:lnTo>
                      <a:pt x="914" y="4296"/>
                    </a:lnTo>
                    <a:lnTo>
                      <a:pt x="806" y="4280"/>
                    </a:lnTo>
                    <a:lnTo>
                      <a:pt x="700" y="4250"/>
                    </a:lnTo>
                    <a:lnTo>
                      <a:pt x="602" y="4212"/>
                    </a:lnTo>
                    <a:lnTo>
                      <a:pt x="509" y="4162"/>
                    </a:lnTo>
                    <a:lnTo>
                      <a:pt x="419" y="4104"/>
                    </a:lnTo>
                    <a:lnTo>
                      <a:pt x="339" y="4038"/>
                    </a:lnTo>
                    <a:lnTo>
                      <a:pt x="263" y="3965"/>
                    </a:lnTo>
                    <a:lnTo>
                      <a:pt x="197" y="3883"/>
                    </a:lnTo>
                    <a:lnTo>
                      <a:pt x="140" y="3795"/>
                    </a:lnTo>
                    <a:lnTo>
                      <a:pt x="92" y="3702"/>
                    </a:lnTo>
                    <a:lnTo>
                      <a:pt x="52" y="3602"/>
                    </a:lnTo>
                    <a:lnTo>
                      <a:pt x="24" y="3498"/>
                    </a:lnTo>
                    <a:lnTo>
                      <a:pt x="6" y="3391"/>
                    </a:lnTo>
                    <a:lnTo>
                      <a:pt x="0" y="3279"/>
                    </a:lnTo>
                    <a:lnTo>
                      <a:pt x="6" y="3167"/>
                    </a:lnTo>
                    <a:lnTo>
                      <a:pt x="24" y="3058"/>
                    </a:lnTo>
                    <a:lnTo>
                      <a:pt x="52" y="2954"/>
                    </a:lnTo>
                    <a:lnTo>
                      <a:pt x="92" y="2854"/>
                    </a:lnTo>
                    <a:lnTo>
                      <a:pt x="140" y="2761"/>
                    </a:lnTo>
                    <a:lnTo>
                      <a:pt x="197" y="2673"/>
                    </a:lnTo>
                    <a:lnTo>
                      <a:pt x="263" y="2591"/>
                    </a:lnTo>
                    <a:lnTo>
                      <a:pt x="339" y="2518"/>
                    </a:lnTo>
                    <a:lnTo>
                      <a:pt x="419" y="2452"/>
                    </a:lnTo>
                    <a:lnTo>
                      <a:pt x="509" y="2394"/>
                    </a:lnTo>
                    <a:lnTo>
                      <a:pt x="602" y="2344"/>
                    </a:lnTo>
                    <a:lnTo>
                      <a:pt x="700" y="2306"/>
                    </a:lnTo>
                    <a:lnTo>
                      <a:pt x="806" y="2278"/>
                    </a:lnTo>
                    <a:lnTo>
                      <a:pt x="914" y="2260"/>
                    </a:lnTo>
                    <a:lnTo>
                      <a:pt x="1025" y="2254"/>
                    </a:lnTo>
                    <a:lnTo>
                      <a:pt x="1133" y="2260"/>
                    </a:lnTo>
                    <a:lnTo>
                      <a:pt x="1237" y="2276"/>
                    </a:lnTo>
                    <a:lnTo>
                      <a:pt x="1336" y="2302"/>
                    </a:lnTo>
                    <a:lnTo>
                      <a:pt x="1432" y="2338"/>
                    </a:lnTo>
                    <a:lnTo>
                      <a:pt x="1524" y="2382"/>
                    </a:lnTo>
                    <a:lnTo>
                      <a:pt x="1610" y="2436"/>
                    </a:lnTo>
                    <a:lnTo>
                      <a:pt x="1689" y="2498"/>
                    </a:lnTo>
                    <a:lnTo>
                      <a:pt x="1761" y="2567"/>
                    </a:lnTo>
                    <a:lnTo>
                      <a:pt x="4524" y="1186"/>
                    </a:lnTo>
                    <a:lnTo>
                      <a:pt x="4514" y="1106"/>
                    </a:lnTo>
                    <a:lnTo>
                      <a:pt x="4510" y="1025"/>
                    </a:lnTo>
                    <a:lnTo>
                      <a:pt x="4516" y="913"/>
                    </a:lnTo>
                    <a:lnTo>
                      <a:pt x="4534" y="805"/>
                    </a:lnTo>
                    <a:lnTo>
                      <a:pt x="4561" y="702"/>
                    </a:lnTo>
                    <a:lnTo>
                      <a:pt x="4601" y="602"/>
                    </a:lnTo>
                    <a:lnTo>
                      <a:pt x="4649" y="508"/>
                    </a:lnTo>
                    <a:lnTo>
                      <a:pt x="4707" y="421"/>
                    </a:lnTo>
                    <a:lnTo>
                      <a:pt x="4773" y="339"/>
                    </a:lnTo>
                    <a:lnTo>
                      <a:pt x="4849" y="265"/>
                    </a:lnTo>
                    <a:lnTo>
                      <a:pt x="4928" y="197"/>
                    </a:lnTo>
                    <a:lnTo>
                      <a:pt x="5018" y="140"/>
                    </a:lnTo>
                    <a:lnTo>
                      <a:pt x="5112" y="92"/>
                    </a:lnTo>
                    <a:lnTo>
                      <a:pt x="5210" y="52"/>
                    </a:lnTo>
                    <a:lnTo>
                      <a:pt x="5315" y="24"/>
                    </a:lnTo>
                    <a:lnTo>
                      <a:pt x="5423" y="6"/>
                    </a:lnTo>
                    <a:lnTo>
                      <a:pt x="5535" y="0"/>
                    </a:lnTo>
                    <a:close/>
                  </a:path>
                </a:pathLst>
              </a:custGeom>
              <a:solidFill>
                <a:srgbClr val="0078B6">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DFA2D45F-F6E5-FFDF-6195-2C1501FD3B79}"/>
                  </a:ext>
                </a:extLst>
              </p:cNvPr>
              <p:cNvSpPr/>
              <p:nvPr/>
            </p:nvSpPr>
            <p:spPr>
              <a:xfrm>
                <a:off x="3757281" y="2761231"/>
                <a:ext cx="1740438" cy="769441"/>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009FEB"/>
                    </a:solidFill>
                    <a:effectLst/>
                    <a:uLnTx/>
                    <a:uFillTx/>
                    <a:latin typeface="Arial" panose="020B0604020202020204" pitchFamily="34" charset="0"/>
                    <a:ea typeface="+mn-ea"/>
                    <a:cs typeface="Arial" panose="020B0604020202020204" pitchFamily="34" charset="0"/>
                  </a:rPr>
                  <a:t>300+</a:t>
                </a:r>
                <a:endParaRPr kumimoji="0" lang="en-US" sz="4400" b="1" i="0" u="none" strike="noStrike" kern="1200" cap="none" spc="0" normalizeH="0" baseline="0" noProof="0" dirty="0">
                  <a:ln>
                    <a:noFill/>
                  </a:ln>
                  <a:solidFill>
                    <a:srgbClr val="434F5A"/>
                  </a:solidFill>
                  <a:effectLst/>
                  <a:uLnTx/>
                  <a:uFillTx/>
                  <a:latin typeface="Arial" panose="020B0604020202020204" pitchFamily="34" charset="0"/>
                  <a:ea typeface="+mn-ea"/>
                  <a:cs typeface="Arial" panose="020B0604020202020204" pitchFamily="34" charset="0"/>
                </a:endParaRPr>
              </a:p>
            </p:txBody>
          </p:sp>
          <p:sp>
            <p:nvSpPr>
              <p:cNvPr id="41" name="Rectangle 40">
                <a:extLst>
                  <a:ext uri="{FF2B5EF4-FFF2-40B4-BE49-F238E27FC236}">
                    <a16:creationId xmlns:a16="http://schemas.microsoft.com/office/drawing/2014/main" id="{AB8DE7FE-2822-EC81-2097-54671EF757EF}"/>
                  </a:ext>
                </a:extLst>
              </p:cNvPr>
              <p:cNvSpPr/>
              <p:nvPr/>
            </p:nvSpPr>
            <p:spPr>
              <a:xfrm>
                <a:off x="3379490" y="3572308"/>
                <a:ext cx="2496020" cy="1709571"/>
              </a:xfrm>
              <a:prstGeom prst="rect">
                <a:avLst/>
              </a:prstGeom>
            </p:spPr>
            <p:txBody>
              <a:bodyPr wrap="square">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lumMod val="75000"/>
                        <a:lumOff val="25000"/>
                      </a:prstClr>
                    </a:solidFill>
                    <a:effectLst/>
                    <a:uLnTx/>
                    <a:uFillTx/>
                    <a:latin typeface="Arial" pitchFamily="34" charset="0"/>
                    <a:ea typeface="+mn-ea"/>
                    <a:cs typeface="Arial" pitchFamily="34" charset="0"/>
                  </a:rPr>
                  <a:t>The dataset had 300+ different types of complaints recorded from 2018-22</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A77C6F34-C824-B96E-A448-4A54237BF092}"/>
                </a:ext>
              </a:extLst>
            </p:cNvPr>
            <p:cNvGrpSpPr/>
            <p:nvPr/>
          </p:nvGrpSpPr>
          <p:grpSpPr>
            <a:xfrm>
              <a:off x="6056420" y="1754660"/>
              <a:ext cx="2496020" cy="3111720"/>
              <a:chOff x="6004160" y="1754660"/>
              <a:chExt cx="2496020" cy="3111720"/>
            </a:xfrm>
          </p:grpSpPr>
          <p:sp>
            <p:nvSpPr>
              <p:cNvPr id="36" name="Freeform 16">
                <a:extLst>
                  <a:ext uri="{FF2B5EF4-FFF2-40B4-BE49-F238E27FC236}">
                    <a16:creationId xmlns:a16="http://schemas.microsoft.com/office/drawing/2014/main" id="{E507115A-E3F8-6513-E623-D572877BE802}"/>
                  </a:ext>
                </a:extLst>
              </p:cNvPr>
              <p:cNvSpPr>
                <a:spLocks noEditPoints="1"/>
              </p:cNvSpPr>
              <p:nvPr/>
            </p:nvSpPr>
            <p:spPr bwMode="auto">
              <a:xfrm>
                <a:off x="6909854" y="1754660"/>
                <a:ext cx="684632" cy="714266"/>
              </a:xfrm>
              <a:custGeom>
                <a:avLst/>
                <a:gdLst>
                  <a:gd name="T0" fmla="*/ 4248 w 4248"/>
                  <a:gd name="T1" fmla="*/ 1693 h 3810"/>
                  <a:gd name="T2" fmla="*/ 3186 w 4248"/>
                  <a:gd name="T3" fmla="*/ 2752 h 3810"/>
                  <a:gd name="T4" fmla="*/ 3186 w 4248"/>
                  <a:gd name="T5" fmla="*/ 1693 h 3810"/>
                  <a:gd name="T6" fmla="*/ 1646 w 4248"/>
                  <a:gd name="T7" fmla="*/ 9 h 3810"/>
                  <a:gd name="T8" fmla="*/ 1905 w 4248"/>
                  <a:gd name="T9" fmla="*/ 73 h 3810"/>
                  <a:gd name="T10" fmla="*/ 2094 w 4248"/>
                  <a:gd name="T11" fmla="*/ 183 h 3810"/>
                  <a:gd name="T12" fmla="*/ 2223 w 4248"/>
                  <a:gd name="T13" fmla="*/ 323 h 3810"/>
                  <a:gd name="T14" fmla="*/ 2300 w 4248"/>
                  <a:gd name="T15" fmla="*/ 472 h 3810"/>
                  <a:gd name="T16" fmla="*/ 2336 w 4248"/>
                  <a:gd name="T17" fmla="*/ 612 h 3810"/>
                  <a:gd name="T18" fmla="*/ 2340 w 4248"/>
                  <a:gd name="T19" fmla="*/ 725 h 3810"/>
                  <a:gd name="T20" fmla="*/ 2321 w 4248"/>
                  <a:gd name="T21" fmla="*/ 881 h 3810"/>
                  <a:gd name="T22" fmla="*/ 2299 w 4248"/>
                  <a:gd name="T23" fmla="*/ 1019 h 3810"/>
                  <a:gd name="T24" fmla="*/ 2285 w 4248"/>
                  <a:gd name="T25" fmla="*/ 1094 h 3810"/>
                  <a:gd name="T26" fmla="*/ 2299 w 4248"/>
                  <a:gd name="T27" fmla="*/ 1107 h 3810"/>
                  <a:gd name="T28" fmla="*/ 2339 w 4248"/>
                  <a:gd name="T29" fmla="*/ 1160 h 3810"/>
                  <a:gd name="T30" fmla="*/ 2362 w 4248"/>
                  <a:gd name="T31" fmla="*/ 1275 h 3810"/>
                  <a:gd name="T32" fmla="*/ 2334 w 4248"/>
                  <a:gd name="T33" fmla="*/ 1435 h 3810"/>
                  <a:gd name="T34" fmla="*/ 2289 w 4248"/>
                  <a:gd name="T35" fmla="*/ 1512 h 3810"/>
                  <a:gd name="T36" fmla="*/ 2239 w 4248"/>
                  <a:gd name="T37" fmla="*/ 1545 h 3810"/>
                  <a:gd name="T38" fmla="*/ 2192 w 4248"/>
                  <a:gd name="T39" fmla="*/ 1573 h 3810"/>
                  <a:gd name="T40" fmla="*/ 2163 w 4248"/>
                  <a:gd name="T41" fmla="*/ 1636 h 3810"/>
                  <a:gd name="T42" fmla="*/ 2105 w 4248"/>
                  <a:gd name="T43" fmla="*/ 1829 h 3810"/>
                  <a:gd name="T44" fmla="*/ 2036 w 4248"/>
                  <a:gd name="T45" fmla="*/ 1938 h 3810"/>
                  <a:gd name="T46" fmla="*/ 1975 w 4248"/>
                  <a:gd name="T47" fmla="*/ 2010 h 3810"/>
                  <a:gd name="T48" fmla="*/ 1936 w 4248"/>
                  <a:gd name="T49" fmla="*/ 2092 h 3810"/>
                  <a:gd name="T50" fmla="*/ 1939 w 4248"/>
                  <a:gd name="T51" fmla="*/ 2273 h 3810"/>
                  <a:gd name="T52" fmla="*/ 2012 w 4248"/>
                  <a:gd name="T53" fmla="*/ 2473 h 3810"/>
                  <a:gd name="T54" fmla="*/ 2175 w 4248"/>
                  <a:gd name="T55" fmla="*/ 2634 h 3810"/>
                  <a:gd name="T56" fmla="*/ 2447 w 4248"/>
                  <a:gd name="T57" fmla="*/ 2776 h 3810"/>
                  <a:gd name="T58" fmla="*/ 2838 w 4248"/>
                  <a:gd name="T59" fmla="*/ 2929 h 3810"/>
                  <a:gd name="T60" fmla="*/ 3155 w 4248"/>
                  <a:gd name="T61" fmla="*/ 3089 h 3810"/>
                  <a:gd name="T62" fmla="*/ 3339 w 4248"/>
                  <a:gd name="T63" fmla="*/ 3237 h 3810"/>
                  <a:gd name="T64" fmla="*/ 3398 w 4248"/>
                  <a:gd name="T65" fmla="*/ 3365 h 3810"/>
                  <a:gd name="T66" fmla="*/ 49 w 4248"/>
                  <a:gd name="T67" fmla="*/ 2940 h 3810"/>
                  <a:gd name="T68" fmla="*/ 242 w 4248"/>
                  <a:gd name="T69" fmla="*/ 2877 h 3810"/>
                  <a:gd name="T70" fmla="*/ 440 w 4248"/>
                  <a:gd name="T71" fmla="*/ 2811 h 3810"/>
                  <a:gd name="T72" fmla="*/ 741 w 4248"/>
                  <a:gd name="T73" fmla="*/ 2671 h 3810"/>
                  <a:gd name="T74" fmla="*/ 929 w 4248"/>
                  <a:gd name="T75" fmla="*/ 2516 h 3810"/>
                  <a:gd name="T76" fmla="*/ 1023 w 4248"/>
                  <a:gd name="T77" fmla="*/ 2328 h 3810"/>
                  <a:gd name="T78" fmla="*/ 1041 w 4248"/>
                  <a:gd name="T79" fmla="*/ 2121 h 3810"/>
                  <a:gd name="T80" fmla="*/ 1011 w 4248"/>
                  <a:gd name="T81" fmla="*/ 2028 h 3810"/>
                  <a:gd name="T82" fmla="*/ 954 w 4248"/>
                  <a:gd name="T83" fmla="*/ 1959 h 3810"/>
                  <a:gd name="T84" fmla="*/ 886 w 4248"/>
                  <a:gd name="T85" fmla="*/ 1863 h 3810"/>
                  <a:gd name="T86" fmla="*/ 823 w 4248"/>
                  <a:gd name="T87" fmla="*/ 1695 h 3810"/>
                  <a:gd name="T88" fmla="*/ 790 w 4248"/>
                  <a:gd name="T89" fmla="*/ 1583 h 3810"/>
                  <a:gd name="T90" fmla="*/ 748 w 4248"/>
                  <a:gd name="T91" fmla="*/ 1551 h 3810"/>
                  <a:gd name="T92" fmla="*/ 698 w 4248"/>
                  <a:gd name="T93" fmla="*/ 1523 h 3810"/>
                  <a:gd name="T94" fmla="*/ 650 w 4248"/>
                  <a:gd name="T95" fmla="*/ 1461 h 3810"/>
                  <a:gd name="T96" fmla="*/ 617 w 4248"/>
                  <a:gd name="T97" fmla="*/ 1325 h 3810"/>
                  <a:gd name="T98" fmla="*/ 626 w 4248"/>
                  <a:gd name="T99" fmla="*/ 1181 h 3810"/>
                  <a:gd name="T100" fmla="*/ 666 w 4248"/>
                  <a:gd name="T101" fmla="*/ 1115 h 3810"/>
                  <a:gd name="T102" fmla="*/ 689 w 4248"/>
                  <a:gd name="T103" fmla="*/ 1098 h 3810"/>
                  <a:gd name="T104" fmla="*/ 680 w 4248"/>
                  <a:gd name="T105" fmla="*/ 1046 h 3810"/>
                  <a:gd name="T106" fmla="*/ 659 w 4248"/>
                  <a:gd name="T107" fmla="*/ 919 h 3810"/>
                  <a:gd name="T108" fmla="*/ 638 w 4248"/>
                  <a:gd name="T109" fmla="*/ 763 h 3810"/>
                  <a:gd name="T110" fmla="*/ 635 w 4248"/>
                  <a:gd name="T111" fmla="*/ 643 h 3810"/>
                  <a:gd name="T112" fmla="*/ 662 w 4248"/>
                  <a:gd name="T113" fmla="*/ 508 h 3810"/>
                  <a:gd name="T114" fmla="*/ 727 w 4248"/>
                  <a:gd name="T115" fmla="*/ 360 h 3810"/>
                  <a:gd name="T116" fmla="*/ 842 w 4248"/>
                  <a:gd name="T117" fmla="*/ 217 h 3810"/>
                  <a:gd name="T118" fmla="*/ 1014 w 4248"/>
                  <a:gd name="T119" fmla="*/ 97 h 3810"/>
                  <a:gd name="T120" fmla="*/ 1255 w 4248"/>
                  <a:gd name="T121" fmla="*/ 19 h 3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248" h="3810">
                    <a:moveTo>
                      <a:pt x="3186" y="1058"/>
                    </a:moveTo>
                    <a:lnTo>
                      <a:pt x="3611" y="1058"/>
                    </a:lnTo>
                    <a:lnTo>
                      <a:pt x="3611" y="1693"/>
                    </a:lnTo>
                    <a:lnTo>
                      <a:pt x="4248" y="1693"/>
                    </a:lnTo>
                    <a:lnTo>
                      <a:pt x="4248" y="2117"/>
                    </a:lnTo>
                    <a:lnTo>
                      <a:pt x="3611" y="2117"/>
                    </a:lnTo>
                    <a:lnTo>
                      <a:pt x="3611" y="2752"/>
                    </a:lnTo>
                    <a:lnTo>
                      <a:pt x="3186" y="2752"/>
                    </a:lnTo>
                    <a:lnTo>
                      <a:pt x="3186" y="2117"/>
                    </a:lnTo>
                    <a:lnTo>
                      <a:pt x="2549" y="2117"/>
                    </a:lnTo>
                    <a:lnTo>
                      <a:pt x="2549" y="1693"/>
                    </a:lnTo>
                    <a:lnTo>
                      <a:pt x="3186" y="1693"/>
                    </a:lnTo>
                    <a:lnTo>
                      <a:pt x="3186" y="1058"/>
                    </a:lnTo>
                    <a:close/>
                    <a:moveTo>
                      <a:pt x="1487" y="0"/>
                    </a:moveTo>
                    <a:lnTo>
                      <a:pt x="1569" y="3"/>
                    </a:lnTo>
                    <a:lnTo>
                      <a:pt x="1646" y="9"/>
                    </a:lnTo>
                    <a:lnTo>
                      <a:pt x="1719" y="19"/>
                    </a:lnTo>
                    <a:lnTo>
                      <a:pt x="1785" y="35"/>
                    </a:lnTo>
                    <a:lnTo>
                      <a:pt x="1847" y="53"/>
                    </a:lnTo>
                    <a:lnTo>
                      <a:pt x="1905" y="73"/>
                    </a:lnTo>
                    <a:lnTo>
                      <a:pt x="1959" y="97"/>
                    </a:lnTo>
                    <a:lnTo>
                      <a:pt x="2008" y="124"/>
                    </a:lnTo>
                    <a:lnTo>
                      <a:pt x="2053" y="153"/>
                    </a:lnTo>
                    <a:lnTo>
                      <a:pt x="2094" y="183"/>
                    </a:lnTo>
                    <a:lnTo>
                      <a:pt x="2132" y="217"/>
                    </a:lnTo>
                    <a:lnTo>
                      <a:pt x="2165" y="251"/>
                    </a:lnTo>
                    <a:lnTo>
                      <a:pt x="2196" y="286"/>
                    </a:lnTo>
                    <a:lnTo>
                      <a:pt x="2223" y="323"/>
                    </a:lnTo>
                    <a:lnTo>
                      <a:pt x="2246" y="360"/>
                    </a:lnTo>
                    <a:lnTo>
                      <a:pt x="2267" y="398"/>
                    </a:lnTo>
                    <a:lnTo>
                      <a:pt x="2285" y="435"/>
                    </a:lnTo>
                    <a:lnTo>
                      <a:pt x="2300" y="472"/>
                    </a:lnTo>
                    <a:lnTo>
                      <a:pt x="2312" y="508"/>
                    </a:lnTo>
                    <a:lnTo>
                      <a:pt x="2322" y="544"/>
                    </a:lnTo>
                    <a:lnTo>
                      <a:pt x="2330" y="579"/>
                    </a:lnTo>
                    <a:lnTo>
                      <a:pt x="2336" y="612"/>
                    </a:lnTo>
                    <a:lnTo>
                      <a:pt x="2339" y="643"/>
                    </a:lnTo>
                    <a:lnTo>
                      <a:pt x="2342" y="672"/>
                    </a:lnTo>
                    <a:lnTo>
                      <a:pt x="2342" y="700"/>
                    </a:lnTo>
                    <a:lnTo>
                      <a:pt x="2340" y="725"/>
                    </a:lnTo>
                    <a:lnTo>
                      <a:pt x="2335" y="763"/>
                    </a:lnTo>
                    <a:lnTo>
                      <a:pt x="2331" y="802"/>
                    </a:lnTo>
                    <a:lnTo>
                      <a:pt x="2326" y="842"/>
                    </a:lnTo>
                    <a:lnTo>
                      <a:pt x="2321" y="881"/>
                    </a:lnTo>
                    <a:lnTo>
                      <a:pt x="2315" y="919"/>
                    </a:lnTo>
                    <a:lnTo>
                      <a:pt x="2309" y="954"/>
                    </a:lnTo>
                    <a:lnTo>
                      <a:pt x="2304" y="989"/>
                    </a:lnTo>
                    <a:lnTo>
                      <a:pt x="2299" y="1019"/>
                    </a:lnTo>
                    <a:lnTo>
                      <a:pt x="2294" y="1046"/>
                    </a:lnTo>
                    <a:lnTo>
                      <a:pt x="2290" y="1067"/>
                    </a:lnTo>
                    <a:lnTo>
                      <a:pt x="2287" y="1084"/>
                    </a:lnTo>
                    <a:lnTo>
                      <a:pt x="2285" y="1094"/>
                    </a:lnTo>
                    <a:lnTo>
                      <a:pt x="2285" y="1098"/>
                    </a:lnTo>
                    <a:lnTo>
                      <a:pt x="2286" y="1099"/>
                    </a:lnTo>
                    <a:lnTo>
                      <a:pt x="2291" y="1102"/>
                    </a:lnTo>
                    <a:lnTo>
                      <a:pt x="2299" y="1107"/>
                    </a:lnTo>
                    <a:lnTo>
                      <a:pt x="2308" y="1115"/>
                    </a:lnTo>
                    <a:lnTo>
                      <a:pt x="2318" y="1126"/>
                    </a:lnTo>
                    <a:lnTo>
                      <a:pt x="2329" y="1142"/>
                    </a:lnTo>
                    <a:lnTo>
                      <a:pt x="2339" y="1160"/>
                    </a:lnTo>
                    <a:lnTo>
                      <a:pt x="2348" y="1181"/>
                    </a:lnTo>
                    <a:lnTo>
                      <a:pt x="2356" y="1208"/>
                    </a:lnTo>
                    <a:lnTo>
                      <a:pt x="2361" y="1239"/>
                    </a:lnTo>
                    <a:lnTo>
                      <a:pt x="2362" y="1275"/>
                    </a:lnTo>
                    <a:lnTo>
                      <a:pt x="2357" y="1325"/>
                    </a:lnTo>
                    <a:lnTo>
                      <a:pt x="2351" y="1369"/>
                    </a:lnTo>
                    <a:lnTo>
                      <a:pt x="2343" y="1405"/>
                    </a:lnTo>
                    <a:lnTo>
                      <a:pt x="2334" y="1435"/>
                    </a:lnTo>
                    <a:lnTo>
                      <a:pt x="2324" y="1461"/>
                    </a:lnTo>
                    <a:lnTo>
                      <a:pt x="2313" y="1482"/>
                    </a:lnTo>
                    <a:lnTo>
                      <a:pt x="2302" y="1498"/>
                    </a:lnTo>
                    <a:lnTo>
                      <a:pt x="2289" y="1512"/>
                    </a:lnTo>
                    <a:lnTo>
                      <a:pt x="2276" y="1523"/>
                    </a:lnTo>
                    <a:lnTo>
                      <a:pt x="2263" y="1532"/>
                    </a:lnTo>
                    <a:lnTo>
                      <a:pt x="2250" y="1538"/>
                    </a:lnTo>
                    <a:lnTo>
                      <a:pt x="2239" y="1545"/>
                    </a:lnTo>
                    <a:lnTo>
                      <a:pt x="2226" y="1551"/>
                    </a:lnTo>
                    <a:lnTo>
                      <a:pt x="2214" y="1556"/>
                    </a:lnTo>
                    <a:lnTo>
                      <a:pt x="2203" y="1564"/>
                    </a:lnTo>
                    <a:lnTo>
                      <a:pt x="2192" y="1573"/>
                    </a:lnTo>
                    <a:lnTo>
                      <a:pt x="2183" y="1583"/>
                    </a:lnTo>
                    <a:lnTo>
                      <a:pt x="2175" y="1597"/>
                    </a:lnTo>
                    <a:lnTo>
                      <a:pt x="2168" y="1615"/>
                    </a:lnTo>
                    <a:lnTo>
                      <a:pt x="2163" y="1636"/>
                    </a:lnTo>
                    <a:lnTo>
                      <a:pt x="2150" y="1695"/>
                    </a:lnTo>
                    <a:lnTo>
                      <a:pt x="2137" y="1746"/>
                    </a:lnTo>
                    <a:lnTo>
                      <a:pt x="2121" y="1791"/>
                    </a:lnTo>
                    <a:lnTo>
                      <a:pt x="2105" y="1829"/>
                    </a:lnTo>
                    <a:lnTo>
                      <a:pt x="2088" y="1863"/>
                    </a:lnTo>
                    <a:lnTo>
                      <a:pt x="2071" y="1892"/>
                    </a:lnTo>
                    <a:lnTo>
                      <a:pt x="2054" y="1917"/>
                    </a:lnTo>
                    <a:lnTo>
                      <a:pt x="2036" y="1938"/>
                    </a:lnTo>
                    <a:lnTo>
                      <a:pt x="2020" y="1959"/>
                    </a:lnTo>
                    <a:lnTo>
                      <a:pt x="2004" y="1977"/>
                    </a:lnTo>
                    <a:lnTo>
                      <a:pt x="1989" y="1994"/>
                    </a:lnTo>
                    <a:lnTo>
                      <a:pt x="1975" y="2010"/>
                    </a:lnTo>
                    <a:lnTo>
                      <a:pt x="1963" y="2028"/>
                    </a:lnTo>
                    <a:lnTo>
                      <a:pt x="1952" y="2047"/>
                    </a:lnTo>
                    <a:lnTo>
                      <a:pt x="1942" y="2069"/>
                    </a:lnTo>
                    <a:lnTo>
                      <a:pt x="1936" y="2092"/>
                    </a:lnTo>
                    <a:lnTo>
                      <a:pt x="1932" y="2121"/>
                    </a:lnTo>
                    <a:lnTo>
                      <a:pt x="1931" y="2153"/>
                    </a:lnTo>
                    <a:lnTo>
                      <a:pt x="1932" y="2214"/>
                    </a:lnTo>
                    <a:lnTo>
                      <a:pt x="1939" y="2273"/>
                    </a:lnTo>
                    <a:lnTo>
                      <a:pt x="1950" y="2328"/>
                    </a:lnTo>
                    <a:lnTo>
                      <a:pt x="1966" y="2380"/>
                    </a:lnTo>
                    <a:lnTo>
                      <a:pt x="1986" y="2427"/>
                    </a:lnTo>
                    <a:lnTo>
                      <a:pt x="2012" y="2473"/>
                    </a:lnTo>
                    <a:lnTo>
                      <a:pt x="2044" y="2516"/>
                    </a:lnTo>
                    <a:lnTo>
                      <a:pt x="2082" y="2557"/>
                    </a:lnTo>
                    <a:lnTo>
                      <a:pt x="2125" y="2596"/>
                    </a:lnTo>
                    <a:lnTo>
                      <a:pt x="2175" y="2634"/>
                    </a:lnTo>
                    <a:lnTo>
                      <a:pt x="2232" y="2671"/>
                    </a:lnTo>
                    <a:lnTo>
                      <a:pt x="2296" y="2707"/>
                    </a:lnTo>
                    <a:lnTo>
                      <a:pt x="2369" y="2741"/>
                    </a:lnTo>
                    <a:lnTo>
                      <a:pt x="2447" y="2776"/>
                    </a:lnTo>
                    <a:lnTo>
                      <a:pt x="2533" y="2811"/>
                    </a:lnTo>
                    <a:lnTo>
                      <a:pt x="2629" y="2847"/>
                    </a:lnTo>
                    <a:lnTo>
                      <a:pt x="2738" y="2888"/>
                    </a:lnTo>
                    <a:lnTo>
                      <a:pt x="2838" y="2929"/>
                    </a:lnTo>
                    <a:lnTo>
                      <a:pt x="2930" y="2968"/>
                    </a:lnTo>
                    <a:lnTo>
                      <a:pt x="3014" y="3010"/>
                    </a:lnTo>
                    <a:lnTo>
                      <a:pt x="3088" y="3049"/>
                    </a:lnTo>
                    <a:lnTo>
                      <a:pt x="3155" y="3089"/>
                    </a:lnTo>
                    <a:lnTo>
                      <a:pt x="3213" y="3128"/>
                    </a:lnTo>
                    <a:lnTo>
                      <a:pt x="3263" y="3165"/>
                    </a:lnTo>
                    <a:lnTo>
                      <a:pt x="3304" y="3202"/>
                    </a:lnTo>
                    <a:lnTo>
                      <a:pt x="3339" y="3237"/>
                    </a:lnTo>
                    <a:lnTo>
                      <a:pt x="3365" y="3271"/>
                    </a:lnTo>
                    <a:lnTo>
                      <a:pt x="3384" y="3305"/>
                    </a:lnTo>
                    <a:lnTo>
                      <a:pt x="3395" y="3335"/>
                    </a:lnTo>
                    <a:lnTo>
                      <a:pt x="3398" y="3365"/>
                    </a:lnTo>
                    <a:lnTo>
                      <a:pt x="3398" y="3810"/>
                    </a:lnTo>
                    <a:lnTo>
                      <a:pt x="0" y="3810"/>
                    </a:lnTo>
                    <a:lnTo>
                      <a:pt x="0" y="2961"/>
                    </a:lnTo>
                    <a:lnTo>
                      <a:pt x="49" y="2940"/>
                    </a:lnTo>
                    <a:lnTo>
                      <a:pt x="99" y="2922"/>
                    </a:lnTo>
                    <a:lnTo>
                      <a:pt x="149" y="2906"/>
                    </a:lnTo>
                    <a:lnTo>
                      <a:pt x="197" y="2891"/>
                    </a:lnTo>
                    <a:lnTo>
                      <a:pt x="242" y="2877"/>
                    </a:lnTo>
                    <a:lnTo>
                      <a:pt x="282" y="2866"/>
                    </a:lnTo>
                    <a:lnTo>
                      <a:pt x="317" y="2856"/>
                    </a:lnTo>
                    <a:lnTo>
                      <a:pt x="345" y="2847"/>
                    </a:lnTo>
                    <a:lnTo>
                      <a:pt x="440" y="2811"/>
                    </a:lnTo>
                    <a:lnTo>
                      <a:pt x="526" y="2776"/>
                    </a:lnTo>
                    <a:lnTo>
                      <a:pt x="605" y="2741"/>
                    </a:lnTo>
                    <a:lnTo>
                      <a:pt x="677" y="2707"/>
                    </a:lnTo>
                    <a:lnTo>
                      <a:pt x="741" y="2671"/>
                    </a:lnTo>
                    <a:lnTo>
                      <a:pt x="798" y="2634"/>
                    </a:lnTo>
                    <a:lnTo>
                      <a:pt x="848" y="2596"/>
                    </a:lnTo>
                    <a:lnTo>
                      <a:pt x="892" y="2557"/>
                    </a:lnTo>
                    <a:lnTo>
                      <a:pt x="929" y="2516"/>
                    </a:lnTo>
                    <a:lnTo>
                      <a:pt x="962" y="2473"/>
                    </a:lnTo>
                    <a:lnTo>
                      <a:pt x="987" y="2427"/>
                    </a:lnTo>
                    <a:lnTo>
                      <a:pt x="1008" y="2380"/>
                    </a:lnTo>
                    <a:lnTo>
                      <a:pt x="1023" y="2328"/>
                    </a:lnTo>
                    <a:lnTo>
                      <a:pt x="1035" y="2273"/>
                    </a:lnTo>
                    <a:lnTo>
                      <a:pt x="1041" y="2214"/>
                    </a:lnTo>
                    <a:lnTo>
                      <a:pt x="1043" y="2153"/>
                    </a:lnTo>
                    <a:lnTo>
                      <a:pt x="1041" y="2121"/>
                    </a:lnTo>
                    <a:lnTo>
                      <a:pt x="1038" y="2092"/>
                    </a:lnTo>
                    <a:lnTo>
                      <a:pt x="1031" y="2069"/>
                    </a:lnTo>
                    <a:lnTo>
                      <a:pt x="1022" y="2047"/>
                    </a:lnTo>
                    <a:lnTo>
                      <a:pt x="1011" y="2028"/>
                    </a:lnTo>
                    <a:lnTo>
                      <a:pt x="999" y="2010"/>
                    </a:lnTo>
                    <a:lnTo>
                      <a:pt x="985" y="1994"/>
                    </a:lnTo>
                    <a:lnTo>
                      <a:pt x="969" y="1977"/>
                    </a:lnTo>
                    <a:lnTo>
                      <a:pt x="954" y="1959"/>
                    </a:lnTo>
                    <a:lnTo>
                      <a:pt x="937" y="1938"/>
                    </a:lnTo>
                    <a:lnTo>
                      <a:pt x="919" y="1917"/>
                    </a:lnTo>
                    <a:lnTo>
                      <a:pt x="902" y="1892"/>
                    </a:lnTo>
                    <a:lnTo>
                      <a:pt x="886" y="1863"/>
                    </a:lnTo>
                    <a:lnTo>
                      <a:pt x="869" y="1829"/>
                    </a:lnTo>
                    <a:lnTo>
                      <a:pt x="852" y="1791"/>
                    </a:lnTo>
                    <a:lnTo>
                      <a:pt x="837" y="1746"/>
                    </a:lnTo>
                    <a:lnTo>
                      <a:pt x="823" y="1695"/>
                    </a:lnTo>
                    <a:lnTo>
                      <a:pt x="811" y="1636"/>
                    </a:lnTo>
                    <a:lnTo>
                      <a:pt x="806" y="1615"/>
                    </a:lnTo>
                    <a:lnTo>
                      <a:pt x="798" y="1597"/>
                    </a:lnTo>
                    <a:lnTo>
                      <a:pt x="790" y="1583"/>
                    </a:lnTo>
                    <a:lnTo>
                      <a:pt x="781" y="1573"/>
                    </a:lnTo>
                    <a:lnTo>
                      <a:pt x="771" y="1564"/>
                    </a:lnTo>
                    <a:lnTo>
                      <a:pt x="759" y="1556"/>
                    </a:lnTo>
                    <a:lnTo>
                      <a:pt x="748" y="1551"/>
                    </a:lnTo>
                    <a:lnTo>
                      <a:pt x="735" y="1545"/>
                    </a:lnTo>
                    <a:lnTo>
                      <a:pt x="723" y="1538"/>
                    </a:lnTo>
                    <a:lnTo>
                      <a:pt x="711" y="1532"/>
                    </a:lnTo>
                    <a:lnTo>
                      <a:pt x="698" y="1523"/>
                    </a:lnTo>
                    <a:lnTo>
                      <a:pt x="685" y="1512"/>
                    </a:lnTo>
                    <a:lnTo>
                      <a:pt x="672" y="1498"/>
                    </a:lnTo>
                    <a:lnTo>
                      <a:pt x="660" y="1482"/>
                    </a:lnTo>
                    <a:lnTo>
                      <a:pt x="650" y="1461"/>
                    </a:lnTo>
                    <a:lnTo>
                      <a:pt x="640" y="1435"/>
                    </a:lnTo>
                    <a:lnTo>
                      <a:pt x="631" y="1405"/>
                    </a:lnTo>
                    <a:lnTo>
                      <a:pt x="623" y="1369"/>
                    </a:lnTo>
                    <a:lnTo>
                      <a:pt x="617" y="1325"/>
                    </a:lnTo>
                    <a:lnTo>
                      <a:pt x="611" y="1275"/>
                    </a:lnTo>
                    <a:lnTo>
                      <a:pt x="613" y="1239"/>
                    </a:lnTo>
                    <a:lnTo>
                      <a:pt x="618" y="1208"/>
                    </a:lnTo>
                    <a:lnTo>
                      <a:pt x="626" y="1181"/>
                    </a:lnTo>
                    <a:lnTo>
                      <a:pt x="635" y="1160"/>
                    </a:lnTo>
                    <a:lnTo>
                      <a:pt x="645" y="1142"/>
                    </a:lnTo>
                    <a:lnTo>
                      <a:pt x="655" y="1126"/>
                    </a:lnTo>
                    <a:lnTo>
                      <a:pt x="666" y="1115"/>
                    </a:lnTo>
                    <a:lnTo>
                      <a:pt x="675" y="1107"/>
                    </a:lnTo>
                    <a:lnTo>
                      <a:pt x="682" y="1102"/>
                    </a:lnTo>
                    <a:lnTo>
                      <a:pt x="687" y="1099"/>
                    </a:lnTo>
                    <a:lnTo>
                      <a:pt x="689" y="1098"/>
                    </a:lnTo>
                    <a:lnTo>
                      <a:pt x="689" y="1094"/>
                    </a:lnTo>
                    <a:lnTo>
                      <a:pt x="686" y="1084"/>
                    </a:lnTo>
                    <a:lnTo>
                      <a:pt x="684" y="1067"/>
                    </a:lnTo>
                    <a:lnTo>
                      <a:pt x="680" y="1046"/>
                    </a:lnTo>
                    <a:lnTo>
                      <a:pt x="675" y="1019"/>
                    </a:lnTo>
                    <a:lnTo>
                      <a:pt x="669" y="989"/>
                    </a:lnTo>
                    <a:lnTo>
                      <a:pt x="664" y="954"/>
                    </a:lnTo>
                    <a:lnTo>
                      <a:pt x="659" y="919"/>
                    </a:lnTo>
                    <a:lnTo>
                      <a:pt x="653" y="881"/>
                    </a:lnTo>
                    <a:lnTo>
                      <a:pt x="647" y="842"/>
                    </a:lnTo>
                    <a:lnTo>
                      <a:pt x="642" y="802"/>
                    </a:lnTo>
                    <a:lnTo>
                      <a:pt x="638" y="763"/>
                    </a:lnTo>
                    <a:lnTo>
                      <a:pt x="633" y="725"/>
                    </a:lnTo>
                    <a:lnTo>
                      <a:pt x="632" y="700"/>
                    </a:lnTo>
                    <a:lnTo>
                      <a:pt x="632" y="672"/>
                    </a:lnTo>
                    <a:lnTo>
                      <a:pt x="635" y="643"/>
                    </a:lnTo>
                    <a:lnTo>
                      <a:pt x="637" y="612"/>
                    </a:lnTo>
                    <a:lnTo>
                      <a:pt x="644" y="579"/>
                    </a:lnTo>
                    <a:lnTo>
                      <a:pt x="651" y="544"/>
                    </a:lnTo>
                    <a:lnTo>
                      <a:pt x="662" y="508"/>
                    </a:lnTo>
                    <a:lnTo>
                      <a:pt x="673" y="472"/>
                    </a:lnTo>
                    <a:lnTo>
                      <a:pt x="689" y="435"/>
                    </a:lnTo>
                    <a:lnTo>
                      <a:pt x="707" y="398"/>
                    </a:lnTo>
                    <a:lnTo>
                      <a:pt x="727" y="360"/>
                    </a:lnTo>
                    <a:lnTo>
                      <a:pt x="750" y="323"/>
                    </a:lnTo>
                    <a:lnTo>
                      <a:pt x="778" y="286"/>
                    </a:lnTo>
                    <a:lnTo>
                      <a:pt x="808" y="251"/>
                    </a:lnTo>
                    <a:lnTo>
                      <a:pt x="842" y="217"/>
                    </a:lnTo>
                    <a:lnTo>
                      <a:pt x="879" y="183"/>
                    </a:lnTo>
                    <a:lnTo>
                      <a:pt x="920" y="153"/>
                    </a:lnTo>
                    <a:lnTo>
                      <a:pt x="965" y="124"/>
                    </a:lnTo>
                    <a:lnTo>
                      <a:pt x="1014" y="97"/>
                    </a:lnTo>
                    <a:lnTo>
                      <a:pt x="1068" y="73"/>
                    </a:lnTo>
                    <a:lnTo>
                      <a:pt x="1126" y="53"/>
                    </a:lnTo>
                    <a:lnTo>
                      <a:pt x="1188" y="35"/>
                    </a:lnTo>
                    <a:lnTo>
                      <a:pt x="1255" y="19"/>
                    </a:lnTo>
                    <a:lnTo>
                      <a:pt x="1327" y="9"/>
                    </a:lnTo>
                    <a:lnTo>
                      <a:pt x="1404" y="3"/>
                    </a:lnTo>
                    <a:lnTo>
                      <a:pt x="1487" y="0"/>
                    </a:lnTo>
                    <a:close/>
                  </a:path>
                </a:pathLst>
              </a:custGeom>
              <a:solidFill>
                <a:srgbClr val="0078B6">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04449F34-5EB0-0F77-9E0A-0635F6A27090}"/>
                  </a:ext>
                </a:extLst>
              </p:cNvPr>
              <p:cNvSpPr/>
              <p:nvPr/>
            </p:nvSpPr>
            <p:spPr>
              <a:xfrm>
                <a:off x="6381951" y="2761231"/>
                <a:ext cx="1740438" cy="769441"/>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009FEB"/>
                    </a:solidFill>
                    <a:effectLst/>
                    <a:uLnTx/>
                    <a:uFillTx/>
                    <a:latin typeface="Arial" panose="020B0604020202020204" pitchFamily="34" charset="0"/>
                    <a:ea typeface="+mn-ea"/>
                    <a:cs typeface="Arial" panose="020B0604020202020204" pitchFamily="34" charset="0"/>
                  </a:rPr>
                  <a:t>170+</a:t>
                </a:r>
                <a:endParaRPr kumimoji="0" lang="en-US" sz="4400" b="1" i="0" u="none" strike="noStrike" kern="1200" cap="none" spc="0" normalizeH="0" baseline="0" noProof="0" dirty="0">
                  <a:ln>
                    <a:noFill/>
                  </a:ln>
                  <a:solidFill>
                    <a:srgbClr val="434F5A"/>
                  </a:solidFill>
                  <a:effectLst/>
                  <a:uLnTx/>
                  <a:uFillTx/>
                  <a:latin typeface="Arial" panose="020B0604020202020204" pitchFamily="34" charset="0"/>
                  <a:ea typeface="+mn-ea"/>
                  <a:cs typeface="Arial" panose="020B0604020202020204" pitchFamily="34" charset="0"/>
                </a:endParaRPr>
              </a:p>
            </p:txBody>
          </p:sp>
          <p:sp>
            <p:nvSpPr>
              <p:cNvPr id="38" name="Rectangle 37">
                <a:extLst>
                  <a:ext uri="{FF2B5EF4-FFF2-40B4-BE49-F238E27FC236}">
                    <a16:creationId xmlns:a16="http://schemas.microsoft.com/office/drawing/2014/main" id="{253980B1-119A-97CD-CD0E-A791DEFB287D}"/>
                  </a:ext>
                </a:extLst>
              </p:cNvPr>
              <p:cNvSpPr/>
              <p:nvPr/>
            </p:nvSpPr>
            <p:spPr>
              <a:xfrm>
                <a:off x="6004160" y="3572308"/>
                <a:ext cx="2496020" cy="1294072"/>
              </a:xfrm>
              <a:prstGeom prst="rect">
                <a:avLst/>
              </a:prstGeom>
            </p:spPr>
            <p:txBody>
              <a:bodyPr wrap="square">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lumMod val="75000"/>
                        <a:lumOff val="25000"/>
                      </a:prstClr>
                    </a:solidFill>
                    <a:effectLst/>
                    <a:uLnTx/>
                    <a:uFillTx/>
                    <a:latin typeface="Arial" pitchFamily="34" charset="0"/>
                    <a:ea typeface="+mn-ea"/>
                    <a:cs typeface="Arial" pitchFamily="34" charset="0"/>
                  </a:rPr>
                  <a:t>177 unique </a:t>
                </a:r>
                <a:r>
                  <a:rPr kumimoji="0" lang="en-US" sz="1800" b="0" i="0" u="none" strike="noStrike" kern="0" cap="none" spc="0" normalizeH="0" baseline="0" noProof="0" dirty="0" err="1">
                    <a:ln>
                      <a:noFill/>
                    </a:ln>
                    <a:solidFill>
                      <a:prstClr val="black">
                        <a:lumMod val="75000"/>
                        <a:lumOff val="25000"/>
                      </a:prstClr>
                    </a:solidFill>
                    <a:effectLst/>
                    <a:uLnTx/>
                    <a:uFillTx/>
                    <a:latin typeface="Arial" pitchFamily="34" charset="0"/>
                    <a:ea typeface="+mn-ea"/>
                    <a:cs typeface="Arial" pitchFamily="34" charset="0"/>
                  </a:rPr>
                  <a:t>zipcodes</a:t>
                </a:r>
                <a:r>
                  <a:rPr kumimoji="0" lang="en-US" sz="1800" b="0" i="0" u="none" strike="noStrike" kern="0" cap="none" spc="0" normalizeH="0" baseline="0" noProof="0" dirty="0">
                    <a:ln>
                      <a:noFill/>
                    </a:ln>
                    <a:solidFill>
                      <a:prstClr val="black">
                        <a:lumMod val="75000"/>
                        <a:lumOff val="25000"/>
                      </a:prstClr>
                    </a:solidFill>
                    <a:effectLst/>
                    <a:uLnTx/>
                    <a:uFillTx/>
                    <a:latin typeface="Arial" pitchFamily="34" charset="0"/>
                    <a:ea typeface="+mn-ea"/>
                    <a:cs typeface="Arial" pitchFamily="34" charset="0"/>
                  </a:rPr>
                  <a:t> covered in the dataset across the 4 years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2" name="Group 31">
              <a:extLst>
                <a:ext uri="{FF2B5EF4-FFF2-40B4-BE49-F238E27FC236}">
                  <a16:creationId xmlns:a16="http://schemas.microsoft.com/office/drawing/2014/main" id="{C6236AF6-41A3-282C-5837-5E7B86BB0541}"/>
                </a:ext>
              </a:extLst>
            </p:cNvPr>
            <p:cNvGrpSpPr/>
            <p:nvPr/>
          </p:nvGrpSpPr>
          <p:grpSpPr>
            <a:xfrm>
              <a:off x="8749949" y="1812141"/>
              <a:ext cx="2496020" cy="2996758"/>
              <a:chOff x="8749949" y="1869622"/>
              <a:chExt cx="2496020" cy="2996758"/>
            </a:xfrm>
          </p:grpSpPr>
          <p:sp>
            <p:nvSpPr>
              <p:cNvPr id="33" name="Freeform 21">
                <a:extLst>
                  <a:ext uri="{FF2B5EF4-FFF2-40B4-BE49-F238E27FC236}">
                    <a16:creationId xmlns:a16="http://schemas.microsoft.com/office/drawing/2014/main" id="{A6017683-8AD0-B9FC-E424-E12D1FD6246A}"/>
                  </a:ext>
                </a:extLst>
              </p:cNvPr>
              <p:cNvSpPr>
                <a:spLocks noEditPoints="1"/>
              </p:cNvSpPr>
              <p:nvPr/>
            </p:nvSpPr>
            <p:spPr bwMode="auto">
              <a:xfrm>
                <a:off x="9549132" y="1869622"/>
                <a:ext cx="897655" cy="599347"/>
              </a:xfrm>
              <a:custGeom>
                <a:avLst/>
                <a:gdLst>
                  <a:gd name="T0" fmla="*/ 2981 w 3669"/>
                  <a:gd name="T1" fmla="*/ 1951 h 2754"/>
                  <a:gd name="T2" fmla="*/ 2981 w 3669"/>
                  <a:gd name="T3" fmla="*/ 1931 h 2754"/>
                  <a:gd name="T4" fmla="*/ 689 w 3669"/>
                  <a:gd name="T5" fmla="*/ 1933 h 2754"/>
                  <a:gd name="T6" fmla="*/ 688 w 3669"/>
                  <a:gd name="T7" fmla="*/ 1951 h 2754"/>
                  <a:gd name="T8" fmla="*/ 3348 w 3669"/>
                  <a:gd name="T9" fmla="*/ 1719 h 2754"/>
                  <a:gd name="T10" fmla="*/ 3610 w 3669"/>
                  <a:gd name="T11" fmla="*/ 1940 h 2754"/>
                  <a:gd name="T12" fmla="*/ 3669 w 3669"/>
                  <a:gd name="T13" fmla="*/ 2185 h 2754"/>
                  <a:gd name="T14" fmla="*/ 3669 w 3669"/>
                  <a:gd name="T15" fmla="*/ 2358 h 2754"/>
                  <a:gd name="T16" fmla="*/ 3648 w 3669"/>
                  <a:gd name="T17" fmla="*/ 2543 h 2754"/>
                  <a:gd name="T18" fmla="*/ 3441 w 3669"/>
                  <a:gd name="T19" fmla="*/ 2639 h 2754"/>
                  <a:gd name="T20" fmla="*/ 3282 w 3669"/>
                  <a:gd name="T21" fmla="*/ 1724 h 2754"/>
                  <a:gd name="T22" fmla="*/ 574 w 3669"/>
                  <a:gd name="T23" fmla="*/ 1836 h 2754"/>
                  <a:gd name="T24" fmla="*/ 69 w 3669"/>
                  <a:gd name="T25" fmla="*/ 2604 h 2754"/>
                  <a:gd name="T26" fmla="*/ 0 w 3669"/>
                  <a:gd name="T27" fmla="*/ 2406 h 2754"/>
                  <a:gd name="T28" fmla="*/ 0 w 3669"/>
                  <a:gd name="T29" fmla="*/ 2185 h 2754"/>
                  <a:gd name="T30" fmla="*/ 60 w 3669"/>
                  <a:gd name="T31" fmla="*/ 1940 h 2754"/>
                  <a:gd name="T32" fmla="*/ 323 w 3669"/>
                  <a:gd name="T33" fmla="*/ 1719 h 2754"/>
                  <a:gd name="T34" fmla="*/ 1524 w 3669"/>
                  <a:gd name="T35" fmla="*/ 1569 h 2754"/>
                  <a:gd name="T36" fmla="*/ 1700 w 3669"/>
                  <a:gd name="T37" fmla="*/ 1740 h 2754"/>
                  <a:gd name="T38" fmla="*/ 1835 w 3669"/>
                  <a:gd name="T39" fmla="*/ 1836 h 2754"/>
                  <a:gd name="T40" fmla="*/ 1969 w 3669"/>
                  <a:gd name="T41" fmla="*/ 1740 h 2754"/>
                  <a:gd name="T42" fmla="*/ 2146 w 3669"/>
                  <a:gd name="T43" fmla="*/ 1569 h 2754"/>
                  <a:gd name="T44" fmla="*/ 2327 w 3669"/>
                  <a:gd name="T45" fmla="*/ 1497 h 2754"/>
                  <a:gd name="T46" fmla="*/ 2577 w 3669"/>
                  <a:gd name="T47" fmla="*/ 1649 h 2754"/>
                  <a:gd name="T48" fmla="*/ 2735 w 3669"/>
                  <a:gd name="T49" fmla="*/ 1881 h 2754"/>
                  <a:gd name="T50" fmla="*/ 2752 w 3669"/>
                  <a:gd name="T51" fmla="*/ 2036 h 2754"/>
                  <a:gd name="T52" fmla="*/ 2752 w 3669"/>
                  <a:gd name="T53" fmla="*/ 2292 h 2754"/>
                  <a:gd name="T54" fmla="*/ 2752 w 3669"/>
                  <a:gd name="T55" fmla="*/ 2520 h 2754"/>
                  <a:gd name="T56" fmla="*/ 2667 w 3669"/>
                  <a:gd name="T57" fmla="*/ 2728 h 2754"/>
                  <a:gd name="T58" fmla="*/ 1033 w 3669"/>
                  <a:gd name="T59" fmla="*/ 2739 h 2754"/>
                  <a:gd name="T60" fmla="*/ 918 w 3669"/>
                  <a:gd name="T61" fmla="*/ 2524 h 2754"/>
                  <a:gd name="T62" fmla="*/ 918 w 3669"/>
                  <a:gd name="T63" fmla="*/ 2331 h 2754"/>
                  <a:gd name="T64" fmla="*/ 918 w 3669"/>
                  <a:gd name="T65" fmla="*/ 2054 h 2754"/>
                  <a:gd name="T66" fmla="*/ 928 w 3669"/>
                  <a:gd name="T67" fmla="*/ 1912 h 2754"/>
                  <a:gd name="T68" fmla="*/ 1025 w 3669"/>
                  <a:gd name="T69" fmla="*/ 1718 h 2754"/>
                  <a:gd name="T70" fmla="*/ 1316 w 3669"/>
                  <a:gd name="T71" fmla="*/ 1505 h 2754"/>
                  <a:gd name="T72" fmla="*/ 3112 w 3669"/>
                  <a:gd name="T73" fmla="*/ 599 h 2754"/>
                  <a:gd name="T74" fmla="*/ 3307 w 3669"/>
                  <a:gd name="T75" fmla="*/ 807 h 2754"/>
                  <a:gd name="T76" fmla="*/ 3285 w 3669"/>
                  <a:gd name="T77" fmla="*/ 1286 h 2754"/>
                  <a:gd name="T78" fmla="*/ 3076 w 3669"/>
                  <a:gd name="T79" fmla="*/ 1468 h 2754"/>
                  <a:gd name="T80" fmla="*/ 2898 w 3669"/>
                  <a:gd name="T81" fmla="*/ 1471 h 2754"/>
                  <a:gd name="T82" fmla="*/ 2695 w 3669"/>
                  <a:gd name="T83" fmla="*/ 1309 h 2754"/>
                  <a:gd name="T84" fmla="*/ 2648 w 3669"/>
                  <a:gd name="T85" fmla="*/ 848 h 2754"/>
                  <a:gd name="T86" fmla="*/ 2824 w 3669"/>
                  <a:gd name="T87" fmla="*/ 613 h 2754"/>
                  <a:gd name="T88" fmla="*/ 755 w 3669"/>
                  <a:gd name="T89" fmla="*/ 579 h 2754"/>
                  <a:gd name="T90" fmla="*/ 980 w 3669"/>
                  <a:gd name="T91" fmla="*/ 735 h 2754"/>
                  <a:gd name="T92" fmla="*/ 1021 w 3669"/>
                  <a:gd name="T93" fmla="*/ 1211 h 2754"/>
                  <a:gd name="T94" fmla="*/ 838 w 3669"/>
                  <a:gd name="T95" fmla="*/ 1440 h 2754"/>
                  <a:gd name="T96" fmla="*/ 652 w 3669"/>
                  <a:gd name="T97" fmla="*/ 1486 h 2754"/>
                  <a:gd name="T98" fmla="*/ 447 w 3669"/>
                  <a:gd name="T99" fmla="*/ 1365 h 2754"/>
                  <a:gd name="T100" fmla="*/ 345 w 3669"/>
                  <a:gd name="T101" fmla="*/ 939 h 2754"/>
                  <a:gd name="T102" fmla="*/ 472 w 3669"/>
                  <a:gd name="T103" fmla="*/ 651 h 2754"/>
                  <a:gd name="T104" fmla="*/ 1835 w 3669"/>
                  <a:gd name="T105" fmla="*/ 0 h 2754"/>
                  <a:gd name="T106" fmla="*/ 2242 w 3669"/>
                  <a:gd name="T107" fmla="*/ 167 h 2754"/>
                  <a:gd name="T108" fmla="*/ 2407 w 3669"/>
                  <a:gd name="T109" fmla="*/ 591 h 2754"/>
                  <a:gd name="T110" fmla="*/ 2292 w 3669"/>
                  <a:gd name="T111" fmla="*/ 1098 h 2754"/>
                  <a:gd name="T112" fmla="*/ 1945 w 3669"/>
                  <a:gd name="T113" fmla="*/ 1366 h 2754"/>
                  <a:gd name="T114" fmla="*/ 1528 w 3669"/>
                  <a:gd name="T115" fmla="*/ 1268 h 2754"/>
                  <a:gd name="T116" fmla="*/ 1285 w 3669"/>
                  <a:gd name="T117" fmla="*/ 879 h 2754"/>
                  <a:gd name="T118" fmla="*/ 1307 w 3669"/>
                  <a:gd name="T119" fmla="*/ 353 h 2754"/>
                  <a:gd name="T120" fmla="*/ 1610 w 3669"/>
                  <a:gd name="T121" fmla="*/ 45 h 2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9" h="2754">
                    <a:moveTo>
                      <a:pt x="2981" y="1927"/>
                    </a:moveTo>
                    <a:lnTo>
                      <a:pt x="2981" y="1928"/>
                    </a:lnTo>
                    <a:lnTo>
                      <a:pt x="2982" y="1929"/>
                    </a:lnTo>
                    <a:lnTo>
                      <a:pt x="2982" y="1932"/>
                    </a:lnTo>
                    <a:lnTo>
                      <a:pt x="2982" y="1937"/>
                    </a:lnTo>
                    <a:lnTo>
                      <a:pt x="2982" y="1942"/>
                    </a:lnTo>
                    <a:lnTo>
                      <a:pt x="2982" y="1951"/>
                    </a:lnTo>
                    <a:lnTo>
                      <a:pt x="2981" y="1951"/>
                    </a:lnTo>
                    <a:lnTo>
                      <a:pt x="2981" y="1950"/>
                    </a:lnTo>
                    <a:lnTo>
                      <a:pt x="2981" y="1948"/>
                    </a:lnTo>
                    <a:lnTo>
                      <a:pt x="2981" y="1946"/>
                    </a:lnTo>
                    <a:lnTo>
                      <a:pt x="2981" y="1942"/>
                    </a:lnTo>
                    <a:lnTo>
                      <a:pt x="2981" y="1940"/>
                    </a:lnTo>
                    <a:lnTo>
                      <a:pt x="2981" y="1937"/>
                    </a:lnTo>
                    <a:lnTo>
                      <a:pt x="2981" y="1933"/>
                    </a:lnTo>
                    <a:lnTo>
                      <a:pt x="2981" y="1931"/>
                    </a:lnTo>
                    <a:lnTo>
                      <a:pt x="2981" y="1929"/>
                    </a:lnTo>
                    <a:lnTo>
                      <a:pt x="2981" y="1928"/>
                    </a:lnTo>
                    <a:lnTo>
                      <a:pt x="2981" y="1927"/>
                    </a:lnTo>
                    <a:close/>
                    <a:moveTo>
                      <a:pt x="689" y="1927"/>
                    </a:moveTo>
                    <a:lnTo>
                      <a:pt x="689" y="1928"/>
                    </a:lnTo>
                    <a:lnTo>
                      <a:pt x="689" y="1929"/>
                    </a:lnTo>
                    <a:lnTo>
                      <a:pt x="689" y="1931"/>
                    </a:lnTo>
                    <a:lnTo>
                      <a:pt x="689" y="1933"/>
                    </a:lnTo>
                    <a:lnTo>
                      <a:pt x="689" y="1937"/>
                    </a:lnTo>
                    <a:lnTo>
                      <a:pt x="689" y="1940"/>
                    </a:lnTo>
                    <a:lnTo>
                      <a:pt x="689" y="1942"/>
                    </a:lnTo>
                    <a:lnTo>
                      <a:pt x="689" y="1946"/>
                    </a:lnTo>
                    <a:lnTo>
                      <a:pt x="689" y="1948"/>
                    </a:lnTo>
                    <a:lnTo>
                      <a:pt x="689" y="1950"/>
                    </a:lnTo>
                    <a:lnTo>
                      <a:pt x="689" y="1951"/>
                    </a:lnTo>
                    <a:lnTo>
                      <a:pt x="688" y="1951"/>
                    </a:lnTo>
                    <a:lnTo>
                      <a:pt x="688" y="1942"/>
                    </a:lnTo>
                    <a:lnTo>
                      <a:pt x="688" y="1937"/>
                    </a:lnTo>
                    <a:lnTo>
                      <a:pt x="689" y="1932"/>
                    </a:lnTo>
                    <a:lnTo>
                      <a:pt x="689" y="1929"/>
                    </a:lnTo>
                    <a:lnTo>
                      <a:pt x="689" y="1928"/>
                    </a:lnTo>
                    <a:lnTo>
                      <a:pt x="689" y="1927"/>
                    </a:lnTo>
                    <a:close/>
                    <a:moveTo>
                      <a:pt x="3316" y="1718"/>
                    </a:moveTo>
                    <a:lnTo>
                      <a:pt x="3348" y="1719"/>
                    </a:lnTo>
                    <a:lnTo>
                      <a:pt x="3378" y="1726"/>
                    </a:lnTo>
                    <a:lnTo>
                      <a:pt x="3408" y="1739"/>
                    </a:lnTo>
                    <a:lnTo>
                      <a:pt x="3455" y="1768"/>
                    </a:lnTo>
                    <a:lnTo>
                      <a:pt x="3496" y="1799"/>
                    </a:lnTo>
                    <a:lnTo>
                      <a:pt x="3531" y="1833"/>
                    </a:lnTo>
                    <a:lnTo>
                      <a:pt x="3562" y="1868"/>
                    </a:lnTo>
                    <a:lnTo>
                      <a:pt x="3588" y="1903"/>
                    </a:lnTo>
                    <a:lnTo>
                      <a:pt x="3610" y="1940"/>
                    </a:lnTo>
                    <a:lnTo>
                      <a:pt x="3628" y="1976"/>
                    </a:lnTo>
                    <a:lnTo>
                      <a:pt x="3642" y="2013"/>
                    </a:lnTo>
                    <a:lnTo>
                      <a:pt x="3653" y="2049"/>
                    </a:lnTo>
                    <a:lnTo>
                      <a:pt x="3661" y="2084"/>
                    </a:lnTo>
                    <a:lnTo>
                      <a:pt x="3666" y="2118"/>
                    </a:lnTo>
                    <a:lnTo>
                      <a:pt x="3668" y="2150"/>
                    </a:lnTo>
                    <a:lnTo>
                      <a:pt x="3669" y="2180"/>
                    </a:lnTo>
                    <a:lnTo>
                      <a:pt x="3669" y="2185"/>
                    </a:lnTo>
                    <a:lnTo>
                      <a:pt x="3669" y="2196"/>
                    </a:lnTo>
                    <a:lnTo>
                      <a:pt x="3669" y="2212"/>
                    </a:lnTo>
                    <a:lnTo>
                      <a:pt x="3669" y="2233"/>
                    </a:lnTo>
                    <a:lnTo>
                      <a:pt x="3669" y="2256"/>
                    </a:lnTo>
                    <a:lnTo>
                      <a:pt x="3669" y="2282"/>
                    </a:lnTo>
                    <a:lnTo>
                      <a:pt x="3669" y="2309"/>
                    </a:lnTo>
                    <a:lnTo>
                      <a:pt x="3669" y="2334"/>
                    </a:lnTo>
                    <a:lnTo>
                      <a:pt x="3669" y="2358"/>
                    </a:lnTo>
                    <a:lnTo>
                      <a:pt x="3669" y="2378"/>
                    </a:lnTo>
                    <a:lnTo>
                      <a:pt x="3669" y="2395"/>
                    </a:lnTo>
                    <a:lnTo>
                      <a:pt x="3669" y="2406"/>
                    </a:lnTo>
                    <a:lnTo>
                      <a:pt x="3669" y="2410"/>
                    </a:lnTo>
                    <a:lnTo>
                      <a:pt x="3668" y="2449"/>
                    </a:lnTo>
                    <a:lnTo>
                      <a:pt x="3665" y="2485"/>
                    </a:lnTo>
                    <a:lnTo>
                      <a:pt x="3658" y="2516"/>
                    </a:lnTo>
                    <a:lnTo>
                      <a:pt x="3648" y="2543"/>
                    </a:lnTo>
                    <a:lnTo>
                      <a:pt x="3636" y="2567"/>
                    </a:lnTo>
                    <a:lnTo>
                      <a:pt x="3620" y="2587"/>
                    </a:lnTo>
                    <a:lnTo>
                      <a:pt x="3600" y="2604"/>
                    </a:lnTo>
                    <a:lnTo>
                      <a:pt x="3577" y="2617"/>
                    </a:lnTo>
                    <a:lnTo>
                      <a:pt x="3549" y="2627"/>
                    </a:lnTo>
                    <a:lnTo>
                      <a:pt x="3518" y="2634"/>
                    </a:lnTo>
                    <a:lnTo>
                      <a:pt x="3481" y="2638"/>
                    </a:lnTo>
                    <a:lnTo>
                      <a:pt x="3441" y="2639"/>
                    </a:lnTo>
                    <a:lnTo>
                      <a:pt x="2982" y="2639"/>
                    </a:lnTo>
                    <a:lnTo>
                      <a:pt x="2982" y="1951"/>
                    </a:lnTo>
                    <a:lnTo>
                      <a:pt x="3097" y="1836"/>
                    </a:lnTo>
                    <a:lnTo>
                      <a:pt x="3136" y="1803"/>
                    </a:lnTo>
                    <a:lnTo>
                      <a:pt x="3175" y="1775"/>
                    </a:lnTo>
                    <a:lnTo>
                      <a:pt x="3212" y="1753"/>
                    </a:lnTo>
                    <a:lnTo>
                      <a:pt x="3248" y="1735"/>
                    </a:lnTo>
                    <a:lnTo>
                      <a:pt x="3282" y="1724"/>
                    </a:lnTo>
                    <a:lnTo>
                      <a:pt x="3316" y="1718"/>
                    </a:lnTo>
                    <a:close/>
                    <a:moveTo>
                      <a:pt x="355" y="1718"/>
                    </a:moveTo>
                    <a:lnTo>
                      <a:pt x="387" y="1724"/>
                    </a:lnTo>
                    <a:lnTo>
                      <a:pt x="422" y="1735"/>
                    </a:lnTo>
                    <a:lnTo>
                      <a:pt x="458" y="1753"/>
                    </a:lnTo>
                    <a:lnTo>
                      <a:pt x="496" y="1775"/>
                    </a:lnTo>
                    <a:lnTo>
                      <a:pt x="534" y="1803"/>
                    </a:lnTo>
                    <a:lnTo>
                      <a:pt x="574" y="1836"/>
                    </a:lnTo>
                    <a:lnTo>
                      <a:pt x="688" y="1951"/>
                    </a:lnTo>
                    <a:lnTo>
                      <a:pt x="688" y="2639"/>
                    </a:lnTo>
                    <a:lnTo>
                      <a:pt x="230" y="2639"/>
                    </a:lnTo>
                    <a:lnTo>
                      <a:pt x="189" y="2638"/>
                    </a:lnTo>
                    <a:lnTo>
                      <a:pt x="152" y="2634"/>
                    </a:lnTo>
                    <a:lnTo>
                      <a:pt x="121" y="2627"/>
                    </a:lnTo>
                    <a:lnTo>
                      <a:pt x="93" y="2617"/>
                    </a:lnTo>
                    <a:lnTo>
                      <a:pt x="69" y="2604"/>
                    </a:lnTo>
                    <a:lnTo>
                      <a:pt x="50" y="2587"/>
                    </a:lnTo>
                    <a:lnTo>
                      <a:pt x="33" y="2567"/>
                    </a:lnTo>
                    <a:lnTo>
                      <a:pt x="21" y="2543"/>
                    </a:lnTo>
                    <a:lnTo>
                      <a:pt x="11" y="2516"/>
                    </a:lnTo>
                    <a:lnTo>
                      <a:pt x="4" y="2485"/>
                    </a:lnTo>
                    <a:lnTo>
                      <a:pt x="1" y="2449"/>
                    </a:lnTo>
                    <a:lnTo>
                      <a:pt x="0" y="2410"/>
                    </a:lnTo>
                    <a:lnTo>
                      <a:pt x="0" y="2406"/>
                    </a:lnTo>
                    <a:lnTo>
                      <a:pt x="0" y="2395"/>
                    </a:lnTo>
                    <a:lnTo>
                      <a:pt x="0" y="2395"/>
                    </a:lnTo>
                    <a:lnTo>
                      <a:pt x="0" y="2279"/>
                    </a:lnTo>
                    <a:lnTo>
                      <a:pt x="0" y="2256"/>
                    </a:lnTo>
                    <a:lnTo>
                      <a:pt x="0" y="2233"/>
                    </a:lnTo>
                    <a:lnTo>
                      <a:pt x="0" y="2212"/>
                    </a:lnTo>
                    <a:lnTo>
                      <a:pt x="0" y="2196"/>
                    </a:lnTo>
                    <a:lnTo>
                      <a:pt x="0" y="2185"/>
                    </a:lnTo>
                    <a:lnTo>
                      <a:pt x="0" y="2180"/>
                    </a:lnTo>
                    <a:lnTo>
                      <a:pt x="1" y="2150"/>
                    </a:lnTo>
                    <a:lnTo>
                      <a:pt x="3" y="2118"/>
                    </a:lnTo>
                    <a:lnTo>
                      <a:pt x="9" y="2084"/>
                    </a:lnTo>
                    <a:lnTo>
                      <a:pt x="17" y="2049"/>
                    </a:lnTo>
                    <a:lnTo>
                      <a:pt x="28" y="2013"/>
                    </a:lnTo>
                    <a:lnTo>
                      <a:pt x="42" y="1976"/>
                    </a:lnTo>
                    <a:lnTo>
                      <a:pt x="60" y="1940"/>
                    </a:lnTo>
                    <a:lnTo>
                      <a:pt x="81" y="1903"/>
                    </a:lnTo>
                    <a:lnTo>
                      <a:pt x="107" y="1868"/>
                    </a:lnTo>
                    <a:lnTo>
                      <a:pt x="138" y="1833"/>
                    </a:lnTo>
                    <a:lnTo>
                      <a:pt x="174" y="1799"/>
                    </a:lnTo>
                    <a:lnTo>
                      <a:pt x="214" y="1768"/>
                    </a:lnTo>
                    <a:lnTo>
                      <a:pt x="261" y="1739"/>
                    </a:lnTo>
                    <a:lnTo>
                      <a:pt x="291" y="1726"/>
                    </a:lnTo>
                    <a:lnTo>
                      <a:pt x="323" y="1719"/>
                    </a:lnTo>
                    <a:lnTo>
                      <a:pt x="355" y="1718"/>
                    </a:lnTo>
                    <a:close/>
                    <a:moveTo>
                      <a:pt x="1376" y="1492"/>
                    </a:moveTo>
                    <a:lnTo>
                      <a:pt x="1400" y="1495"/>
                    </a:lnTo>
                    <a:lnTo>
                      <a:pt x="1423" y="1501"/>
                    </a:lnTo>
                    <a:lnTo>
                      <a:pt x="1447" y="1512"/>
                    </a:lnTo>
                    <a:lnTo>
                      <a:pt x="1470" y="1527"/>
                    </a:lnTo>
                    <a:lnTo>
                      <a:pt x="1497" y="1547"/>
                    </a:lnTo>
                    <a:lnTo>
                      <a:pt x="1524" y="1569"/>
                    </a:lnTo>
                    <a:lnTo>
                      <a:pt x="1554" y="1596"/>
                    </a:lnTo>
                    <a:lnTo>
                      <a:pt x="1587" y="1626"/>
                    </a:lnTo>
                    <a:lnTo>
                      <a:pt x="1587" y="1626"/>
                    </a:lnTo>
                    <a:lnTo>
                      <a:pt x="1672" y="1705"/>
                    </a:lnTo>
                    <a:lnTo>
                      <a:pt x="1675" y="1708"/>
                    </a:lnTo>
                    <a:lnTo>
                      <a:pt x="1681" y="1716"/>
                    </a:lnTo>
                    <a:lnTo>
                      <a:pt x="1689" y="1727"/>
                    </a:lnTo>
                    <a:lnTo>
                      <a:pt x="1700" y="1740"/>
                    </a:lnTo>
                    <a:lnTo>
                      <a:pt x="1714" y="1756"/>
                    </a:lnTo>
                    <a:lnTo>
                      <a:pt x="1729" y="1772"/>
                    </a:lnTo>
                    <a:lnTo>
                      <a:pt x="1746" y="1787"/>
                    </a:lnTo>
                    <a:lnTo>
                      <a:pt x="1763" y="1803"/>
                    </a:lnTo>
                    <a:lnTo>
                      <a:pt x="1781" y="1816"/>
                    </a:lnTo>
                    <a:lnTo>
                      <a:pt x="1800" y="1826"/>
                    </a:lnTo>
                    <a:lnTo>
                      <a:pt x="1817" y="1834"/>
                    </a:lnTo>
                    <a:lnTo>
                      <a:pt x="1835" y="1836"/>
                    </a:lnTo>
                    <a:lnTo>
                      <a:pt x="1852" y="1834"/>
                    </a:lnTo>
                    <a:lnTo>
                      <a:pt x="1870" y="1826"/>
                    </a:lnTo>
                    <a:lnTo>
                      <a:pt x="1889" y="1816"/>
                    </a:lnTo>
                    <a:lnTo>
                      <a:pt x="1907" y="1803"/>
                    </a:lnTo>
                    <a:lnTo>
                      <a:pt x="1925" y="1787"/>
                    </a:lnTo>
                    <a:lnTo>
                      <a:pt x="1940" y="1772"/>
                    </a:lnTo>
                    <a:lnTo>
                      <a:pt x="1956" y="1756"/>
                    </a:lnTo>
                    <a:lnTo>
                      <a:pt x="1969" y="1740"/>
                    </a:lnTo>
                    <a:lnTo>
                      <a:pt x="1980" y="1727"/>
                    </a:lnTo>
                    <a:lnTo>
                      <a:pt x="1989" y="1716"/>
                    </a:lnTo>
                    <a:lnTo>
                      <a:pt x="1995" y="1708"/>
                    </a:lnTo>
                    <a:lnTo>
                      <a:pt x="1997" y="1705"/>
                    </a:lnTo>
                    <a:lnTo>
                      <a:pt x="2082" y="1626"/>
                    </a:lnTo>
                    <a:lnTo>
                      <a:pt x="2082" y="1626"/>
                    </a:lnTo>
                    <a:lnTo>
                      <a:pt x="2116" y="1596"/>
                    </a:lnTo>
                    <a:lnTo>
                      <a:pt x="2146" y="1569"/>
                    </a:lnTo>
                    <a:lnTo>
                      <a:pt x="2174" y="1547"/>
                    </a:lnTo>
                    <a:lnTo>
                      <a:pt x="2199" y="1527"/>
                    </a:lnTo>
                    <a:lnTo>
                      <a:pt x="2224" y="1512"/>
                    </a:lnTo>
                    <a:lnTo>
                      <a:pt x="2247" y="1501"/>
                    </a:lnTo>
                    <a:lnTo>
                      <a:pt x="2270" y="1495"/>
                    </a:lnTo>
                    <a:lnTo>
                      <a:pt x="2293" y="1492"/>
                    </a:lnTo>
                    <a:lnTo>
                      <a:pt x="2310" y="1493"/>
                    </a:lnTo>
                    <a:lnTo>
                      <a:pt x="2327" y="1497"/>
                    </a:lnTo>
                    <a:lnTo>
                      <a:pt x="2342" y="1501"/>
                    </a:lnTo>
                    <a:lnTo>
                      <a:pt x="2359" y="1509"/>
                    </a:lnTo>
                    <a:lnTo>
                      <a:pt x="2379" y="1518"/>
                    </a:lnTo>
                    <a:lnTo>
                      <a:pt x="2400" y="1530"/>
                    </a:lnTo>
                    <a:lnTo>
                      <a:pt x="2426" y="1545"/>
                    </a:lnTo>
                    <a:lnTo>
                      <a:pt x="2483" y="1579"/>
                    </a:lnTo>
                    <a:lnTo>
                      <a:pt x="2533" y="1614"/>
                    </a:lnTo>
                    <a:lnTo>
                      <a:pt x="2577" y="1649"/>
                    </a:lnTo>
                    <a:lnTo>
                      <a:pt x="2613" y="1683"/>
                    </a:lnTo>
                    <a:lnTo>
                      <a:pt x="2645" y="1718"/>
                    </a:lnTo>
                    <a:lnTo>
                      <a:pt x="2673" y="1753"/>
                    </a:lnTo>
                    <a:lnTo>
                      <a:pt x="2673" y="1753"/>
                    </a:lnTo>
                    <a:lnTo>
                      <a:pt x="2699" y="1794"/>
                    </a:lnTo>
                    <a:lnTo>
                      <a:pt x="2719" y="1837"/>
                    </a:lnTo>
                    <a:lnTo>
                      <a:pt x="2735" y="1880"/>
                    </a:lnTo>
                    <a:lnTo>
                      <a:pt x="2735" y="1881"/>
                    </a:lnTo>
                    <a:lnTo>
                      <a:pt x="2742" y="1912"/>
                    </a:lnTo>
                    <a:lnTo>
                      <a:pt x="2747" y="1945"/>
                    </a:lnTo>
                    <a:lnTo>
                      <a:pt x="2747" y="1947"/>
                    </a:lnTo>
                    <a:lnTo>
                      <a:pt x="2748" y="1950"/>
                    </a:lnTo>
                    <a:lnTo>
                      <a:pt x="2751" y="1985"/>
                    </a:lnTo>
                    <a:lnTo>
                      <a:pt x="2752" y="2019"/>
                    </a:lnTo>
                    <a:lnTo>
                      <a:pt x="2752" y="2024"/>
                    </a:lnTo>
                    <a:lnTo>
                      <a:pt x="2752" y="2036"/>
                    </a:lnTo>
                    <a:lnTo>
                      <a:pt x="2752" y="2054"/>
                    </a:lnTo>
                    <a:lnTo>
                      <a:pt x="2752" y="2079"/>
                    </a:lnTo>
                    <a:lnTo>
                      <a:pt x="2752" y="2107"/>
                    </a:lnTo>
                    <a:lnTo>
                      <a:pt x="2752" y="2140"/>
                    </a:lnTo>
                    <a:lnTo>
                      <a:pt x="2752" y="2176"/>
                    </a:lnTo>
                    <a:lnTo>
                      <a:pt x="2752" y="2214"/>
                    </a:lnTo>
                    <a:lnTo>
                      <a:pt x="2752" y="2253"/>
                    </a:lnTo>
                    <a:lnTo>
                      <a:pt x="2752" y="2292"/>
                    </a:lnTo>
                    <a:lnTo>
                      <a:pt x="2752" y="2331"/>
                    </a:lnTo>
                    <a:lnTo>
                      <a:pt x="2752" y="2369"/>
                    </a:lnTo>
                    <a:lnTo>
                      <a:pt x="2752" y="2405"/>
                    </a:lnTo>
                    <a:lnTo>
                      <a:pt x="2752" y="2437"/>
                    </a:lnTo>
                    <a:lnTo>
                      <a:pt x="2752" y="2466"/>
                    </a:lnTo>
                    <a:lnTo>
                      <a:pt x="2752" y="2491"/>
                    </a:lnTo>
                    <a:lnTo>
                      <a:pt x="2752" y="2509"/>
                    </a:lnTo>
                    <a:lnTo>
                      <a:pt x="2752" y="2520"/>
                    </a:lnTo>
                    <a:lnTo>
                      <a:pt x="2752" y="2524"/>
                    </a:lnTo>
                    <a:lnTo>
                      <a:pt x="2751" y="2568"/>
                    </a:lnTo>
                    <a:lnTo>
                      <a:pt x="2746" y="2606"/>
                    </a:lnTo>
                    <a:lnTo>
                      <a:pt x="2738" y="2638"/>
                    </a:lnTo>
                    <a:lnTo>
                      <a:pt x="2726" y="2667"/>
                    </a:lnTo>
                    <a:lnTo>
                      <a:pt x="2711" y="2692"/>
                    </a:lnTo>
                    <a:lnTo>
                      <a:pt x="2690" y="2711"/>
                    </a:lnTo>
                    <a:lnTo>
                      <a:pt x="2667" y="2728"/>
                    </a:lnTo>
                    <a:lnTo>
                      <a:pt x="2638" y="2739"/>
                    </a:lnTo>
                    <a:lnTo>
                      <a:pt x="2604" y="2748"/>
                    </a:lnTo>
                    <a:lnTo>
                      <a:pt x="2567" y="2752"/>
                    </a:lnTo>
                    <a:lnTo>
                      <a:pt x="2523" y="2754"/>
                    </a:lnTo>
                    <a:lnTo>
                      <a:pt x="1147" y="2754"/>
                    </a:lnTo>
                    <a:lnTo>
                      <a:pt x="1104" y="2752"/>
                    </a:lnTo>
                    <a:lnTo>
                      <a:pt x="1065" y="2748"/>
                    </a:lnTo>
                    <a:lnTo>
                      <a:pt x="1033" y="2739"/>
                    </a:lnTo>
                    <a:lnTo>
                      <a:pt x="1004" y="2726"/>
                    </a:lnTo>
                    <a:lnTo>
                      <a:pt x="980" y="2710"/>
                    </a:lnTo>
                    <a:lnTo>
                      <a:pt x="960" y="2690"/>
                    </a:lnTo>
                    <a:lnTo>
                      <a:pt x="944" y="2666"/>
                    </a:lnTo>
                    <a:lnTo>
                      <a:pt x="932" y="2637"/>
                    </a:lnTo>
                    <a:lnTo>
                      <a:pt x="924" y="2605"/>
                    </a:lnTo>
                    <a:lnTo>
                      <a:pt x="919" y="2567"/>
                    </a:lnTo>
                    <a:lnTo>
                      <a:pt x="918" y="2524"/>
                    </a:lnTo>
                    <a:lnTo>
                      <a:pt x="918" y="2520"/>
                    </a:lnTo>
                    <a:lnTo>
                      <a:pt x="918" y="2509"/>
                    </a:lnTo>
                    <a:lnTo>
                      <a:pt x="918" y="2491"/>
                    </a:lnTo>
                    <a:lnTo>
                      <a:pt x="918" y="2466"/>
                    </a:lnTo>
                    <a:lnTo>
                      <a:pt x="918" y="2437"/>
                    </a:lnTo>
                    <a:lnTo>
                      <a:pt x="918" y="2405"/>
                    </a:lnTo>
                    <a:lnTo>
                      <a:pt x="918" y="2369"/>
                    </a:lnTo>
                    <a:lnTo>
                      <a:pt x="918" y="2331"/>
                    </a:lnTo>
                    <a:lnTo>
                      <a:pt x="918" y="2292"/>
                    </a:lnTo>
                    <a:lnTo>
                      <a:pt x="918" y="2253"/>
                    </a:lnTo>
                    <a:lnTo>
                      <a:pt x="918" y="2214"/>
                    </a:lnTo>
                    <a:lnTo>
                      <a:pt x="918" y="2176"/>
                    </a:lnTo>
                    <a:lnTo>
                      <a:pt x="918" y="2140"/>
                    </a:lnTo>
                    <a:lnTo>
                      <a:pt x="918" y="2107"/>
                    </a:lnTo>
                    <a:lnTo>
                      <a:pt x="918" y="2079"/>
                    </a:lnTo>
                    <a:lnTo>
                      <a:pt x="918" y="2054"/>
                    </a:lnTo>
                    <a:lnTo>
                      <a:pt x="918" y="2036"/>
                    </a:lnTo>
                    <a:lnTo>
                      <a:pt x="918" y="2024"/>
                    </a:lnTo>
                    <a:lnTo>
                      <a:pt x="918" y="2019"/>
                    </a:lnTo>
                    <a:lnTo>
                      <a:pt x="919" y="1985"/>
                    </a:lnTo>
                    <a:lnTo>
                      <a:pt x="921" y="1950"/>
                    </a:lnTo>
                    <a:lnTo>
                      <a:pt x="922" y="1947"/>
                    </a:lnTo>
                    <a:lnTo>
                      <a:pt x="922" y="1944"/>
                    </a:lnTo>
                    <a:lnTo>
                      <a:pt x="928" y="1912"/>
                    </a:lnTo>
                    <a:lnTo>
                      <a:pt x="934" y="1881"/>
                    </a:lnTo>
                    <a:lnTo>
                      <a:pt x="936" y="1880"/>
                    </a:lnTo>
                    <a:lnTo>
                      <a:pt x="950" y="1836"/>
                    </a:lnTo>
                    <a:lnTo>
                      <a:pt x="970" y="1794"/>
                    </a:lnTo>
                    <a:lnTo>
                      <a:pt x="997" y="1753"/>
                    </a:lnTo>
                    <a:lnTo>
                      <a:pt x="998" y="1751"/>
                    </a:lnTo>
                    <a:lnTo>
                      <a:pt x="998" y="1751"/>
                    </a:lnTo>
                    <a:lnTo>
                      <a:pt x="1025" y="1718"/>
                    </a:lnTo>
                    <a:lnTo>
                      <a:pt x="1057" y="1684"/>
                    </a:lnTo>
                    <a:lnTo>
                      <a:pt x="1095" y="1651"/>
                    </a:lnTo>
                    <a:lnTo>
                      <a:pt x="1139" y="1616"/>
                    </a:lnTo>
                    <a:lnTo>
                      <a:pt x="1188" y="1582"/>
                    </a:lnTo>
                    <a:lnTo>
                      <a:pt x="1244" y="1545"/>
                    </a:lnTo>
                    <a:lnTo>
                      <a:pt x="1270" y="1528"/>
                    </a:lnTo>
                    <a:lnTo>
                      <a:pt x="1295" y="1515"/>
                    </a:lnTo>
                    <a:lnTo>
                      <a:pt x="1316" y="1505"/>
                    </a:lnTo>
                    <a:lnTo>
                      <a:pt x="1337" y="1498"/>
                    </a:lnTo>
                    <a:lnTo>
                      <a:pt x="1356" y="1493"/>
                    </a:lnTo>
                    <a:lnTo>
                      <a:pt x="1376" y="1492"/>
                    </a:lnTo>
                    <a:close/>
                    <a:moveTo>
                      <a:pt x="2983" y="573"/>
                    </a:moveTo>
                    <a:lnTo>
                      <a:pt x="3015" y="574"/>
                    </a:lnTo>
                    <a:lnTo>
                      <a:pt x="3048" y="579"/>
                    </a:lnTo>
                    <a:lnTo>
                      <a:pt x="3081" y="588"/>
                    </a:lnTo>
                    <a:lnTo>
                      <a:pt x="3112" y="599"/>
                    </a:lnTo>
                    <a:lnTo>
                      <a:pt x="3144" y="613"/>
                    </a:lnTo>
                    <a:lnTo>
                      <a:pt x="3174" y="631"/>
                    </a:lnTo>
                    <a:lnTo>
                      <a:pt x="3202" y="651"/>
                    </a:lnTo>
                    <a:lnTo>
                      <a:pt x="3229" y="676"/>
                    </a:lnTo>
                    <a:lnTo>
                      <a:pt x="3252" y="704"/>
                    </a:lnTo>
                    <a:lnTo>
                      <a:pt x="3273" y="735"/>
                    </a:lnTo>
                    <a:lnTo>
                      <a:pt x="3291" y="769"/>
                    </a:lnTo>
                    <a:lnTo>
                      <a:pt x="3307" y="807"/>
                    </a:lnTo>
                    <a:lnTo>
                      <a:pt x="3317" y="848"/>
                    </a:lnTo>
                    <a:lnTo>
                      <a:pt x="3323" y="893"/>
                    </a:lnTo>
                    <a:lnTo>
                      <a:pt x="3327" y="939"/>
                    </a:lnTo>
                    <a:lnTo>
                      <a:pt x="3327" y="1124"/>
                    </a:lnTo>
                    <a:lnTo>
                      <a:pt x="3323" y="1168"/>
                    </a:lnTo>
                    <a:lnTo>
                      <a:pt x="3316" y="1211"/>
                    </a:lnTo>
                    <a:lnTo>
                      <a:pt x="3302" y="1250"/>
                    </a:lnTo>
                    <a:lnTo>
                      <a:pt x="3285" y="1286"/>
                    </a:lnTo>
                    <a:lnTo>
                      <a:pt x="3265" y="1318"/>
                    </a:lnTo>
                    <a:lnTo>
                      <a:pt x="3242" y="1348"/>
                    </a:lnTo>
                    <a:lnTo>
                      <a:pt x="3216" y="1376"/>
                    </a:lnTo>
                    <a:lnTo>
                      <a:pt x="3189" y="1400"/>
                    </a:lnTo>
                    <a:lnTo>
                      <a:pt x="3160" y="1421"/>
                    </a:lnTo>
                    <a:lnTo>
                      <a:pt x="3131" y="1440"/>
                    </a:lnTo>
                    <a:lnTo>
                      <a:pt x="3103" y="1455"/>
                    </a:lnTo>
                    <a:lnTo>
                      <a:pt x="3076" y="1468"/>
                    </a:lnTo>
                    <a:lnTo>
                      <a:pt x="3049" y="1478"/>
                    </a:lnTo>
                    <a:lnTo>
                      <a:pt x="3024" y="1485"/>
                    </a:lnTo>
                    <a:lnTo>
                      <a:pt x="3002" y="1489"/>
                    </a:lnTo>
                    <a:lnTo>
                      <a:pt x="2983" y="1491"/>
                    </a:lnTo>
                    <a:lnTo>
                      <a:pt x="2965" y="1489"/>
                    </a:lnTo>
                    <a:lnTo>
                      <a:pt x="2946" y="1486"/>
                    </a:lnTo>
                    <a:lnTo>
                      <a:pt x="2923" y="1479"/>
                    </a:lnTo>
                    <a:lnTo>
                      <a:pt x="2898" y="1471"/>
                    </a:lnTo>
                    <a:lnTo>
                      <a:pt x="2872" y="1460"/>
                    </a:lnTo>
                    <a:lnTo>
                      <a:pt x="2846" y="1445"/>
                    </a:lnTo>
                    <a:lnTo>
                      <a:pt x="2819" y="1430"/>
                    </a:lnTo>
                    <a:lnTo>
                      <a:pt x="2791" y="1411"/>
                    </a:lnTo>
                    <a:lnTo>
                      <a:pt x="2765" y="1388"/>
                    </a:lnTo>
                    <a:lnTo>
                      <a:pt x="2740" y="1365"/>
                    </a:lnTo>
                    <a:lnTo>
                      <a:pt x="2716" y="1338"/>
                    </a:lnTo>
                    <a:lnTo>
                      <a:pt x="2695" y="1309"/>
                    </a:lnTo>
                    <a:lnTo>
                      <a:pt x="2676" y="1277"/>
                    </a:lnTo>
                    <a:lnTo>
                      <a:pt x="2660" y="1243"/>
                    </a:lnTo>
                    <a:lnTo>
                      <a:pt x="2649" y="1205"/>
                    </a:lnTo>
                    <a:lnTo>
                      <a:pt x="2641" y="1166"/>
                    </a:lnTo>
                    <a:lnTo>
                      <a:pt x="2639" y="1124"/>
                    </a:lnTo>
                    <a:lnTo>
                      <a:pt x="2639" y="939"/>
                    </a:lnTo>
                    <a:lnTo>
                      <a:pt x="2641" y="893"/>
                    </a:lnTo>
                    <a:lnTo>
                      <a:pt x="2648" y="848"/>
                    </a:lnTo>
                    <a:lnTo>
                      <a:pt x="2659" y="807"/>
                    </a:lnTo>
                    <a:lnTo>
                      <a:pt x="2675" y="769"/>
                    </a:lnTo>
                    <a:lnTo>
                      <a:pt x="2693" y="735"/>
                    </a:lnTo>
                    <a:lnTo>
                      <a:pt x="2715" y="704"/>
                    </a:lnTo>
                    <a:lnTo>
                      <a:pt x="2740" y="676"/>
                    </a:lnTo>
                    <a:lnTo>
                      <a:pt x="2765" y="651"/>
                    </a:lnTo>
                    <a:lnTo>
                      <a:pt x="2794" y="631"/>
                    </a:lnTo>
                    <a:lnTo>
                      <a:pt x="2824" y="613"/>
                    </a:lnTo>
                    <a:lnTo>
                      <a:pt x="2855" y="599"/>
                    </a:lnTo>
                    <a:lnTo>
                      <a:pt x="2887" y="588"/>
                    </a:lnTo>
                    <a:lnTo>
                      <a:pt x="2919" y="579"/>
                    </a:lnTo>
                    <a:lnTo>
                      <a:pt x="2951" y="574"/>
                    </a:lnTo>
                    <a:lnTo>
                      <a:pt x="2983" y="573"/>
                    </a:lnTo>
                    <a:close/>
                    <a:moveTo>
                      <a:pt x="689" y="573"/>
                    </a:moveTo>
                    <a:lnTo>
                      <a:pt x="722" y="574"/>
                    </a:lnTo>
                    <a:lnTo>
                      <a:pt x="755" y="579"/>
                    </a:lnTo>
                    <a:lnTo>
                      <a:pt x="787" y="588"/>
                    </a:lnTo>
                    <a:lnTo>
                      <a:pt x="819" y="599"/>
                    </a:lnTo>
                    <a:lnTo>
                      <a:pt x="851" y="613"/>
                    </a:lnTo>
                    <a:lnTo>
                      <a:pt x="880" y="631"/>
                    </a:lnTo>
                    <a:lnTo>
                      <a:pt x="909" y="651"/>
                    </a:lnTo>
                    <a:lnTo>
                      <a:pt x="934" y="676"/>
                    </a:lnTo>
                    <a:lnTo>
                      <a:pt x="959" y="704"/>
                    </a:lnTo>
                    <a:lnTo>
                      <a:pt x="980" y="735"/>
                    </a:lnTo>
                    <a:lnTo>
                      <a:pt x="998" y="769"/>
                    </a:lnTo>
                    <a:lnTo>
                      <a:pt x="1013" y="807"/>
                    </a:lnTo>
                    <a:lnTo>
                      <a:pt x="1024" y="848"/>
                    </a:lnTo>
                    <a:lnTo>
                      <a:pt x="1030" y="893"/>
                    </a:lnTo>
                    <a:lnTo>
                      <a:pt x="1033" y="939"/>
                    </a:lnTo>
                    <a:lnTo>
                      <a:pt x="1033" y="1124"/>
                    </a:lnTo>
                    <a:lnTo>
                      <a:pt x="1030" y="1168"/>
                    </a:lnTo>
                    <a:lnTo>
                      <a:pt x="1021" y="1211"/>
                    </a:lnTo>
                    <a:lnTo>
                      <a:pt x="1009" y="1250"/>
                    </a:lnTo>
                    <a:lnTo>
                      <a:pt x="992" y="1286"/>
                    </a:lnTo>
                    <a:lnTo>
                      <a:pt x="971" y="1318"/>
                    </a:lnTo>
                    <a:lnTo>
                      <a:pt x="948" y="1348"/>
                    </a:lnTo>
                    <a:lnTo>
                      <a:pt x="923" y="1376"/>
                    </a:lnTo>
                    <a:lnTo>
                      <a:pt x="895" y="1400"/>
                    </a:lnTo>
                    <a:lnTo>
                      <a:pt x="867" y="1421"/>
                    </a:lnTo>
                    <a:lnTo>
                      <a:pt x="838" y="1440"/>
                    </a:lnTo>
                    <a:lnTo>
                      <a:pt x="809" y="1455"/>
                    </a:lnTo>
                    <a:lnTo>
                      <a:pt x="781" y="1468"/>
                    </a:lnTo>
                    <a:lnTo>
                      <a:pt x="755" y="1478"/>
                    </a:lnTo>
                    <a:lnTo>
                      <a:pt x="730" y="1485"/>
                    </a:lnTo>
                    <a:lnTo>
                      <a:pt x="708" y="1489"/>
                    </a:lnTo>
                    <a:lnTo>
                      <a:pt x="689" y="1491"/>
                    </a:lnTo>
                    <a:lnTo>
                      <a:pt x="672" y="1489"/>
                    </a:lnTo>
                    <a:lnTo>
                      <a:pt x="652" y="1486"/>
                    </a:lnTo>
                    <a:lnTo>
                      <a:pt x="630" y="1479"/>
                    </a:lnTo>
                    <a:lnTo>
                      <a:pt x="605" y="1471"/>
                    </a:lnTo>
                    <a:lnTo>
                      <a:pt x="579" y="1460"/>
                    </a:lnTo>
                    <a:lnTo>
                      <a:pt x="553" y="1445"/>
                    </a:lnTo>
                    <a:lnTo>
                      <a:pt x="525" y="1430"/>
                    </a:lnTo>
                    <a:lnTo>
                      <a:pt x="498" y="1411"/>
                    </a:lnTo>
                    <a:lnTo>
                      <a:pt x="471" y="1388"/>
                    </a:lnTo>
                    <a:lnTo>
                      <a:pt x="447" y="1365"/>
                    </a:lnTo>
                    <a:lnTo>
                      <a:pt x="423" y="1338"/>
                    </a:lnTo>
                    <a:lnTo>
                      <a:pt x="401" y="1309"/>
                    </a:lnTo>
                    <a:lnTo>
                      <a:pt x="383" y="1277"/>
                    </a:lnTo>
                    <a:lnTo>
                      <a:pt x="367" y="1243"/>
                    </a:lnTo>
                    <a:lnTo>
                      <a:pt x="355" y="1205"/>
                    </a:lnTo>
                    <a:lnTo>
                      <a:pt x="348" y="1166"/>
                    </a:lnTo>
                    <a:lnTo>
                      <a:pt x="345" y="1124"/>
                    </a:lnTo>
                    <a:lnTo>
                      <a:pt x="345" y="939"/>
                    </a:lnTo>
                    <a:lnTo>
                      <a:pt x="348" y="893"/>
                    </a:lnTo>
                    <a:lnTo>
                      <a:pt x="355" y="848"/>
                    </a:lnTo>
                    <a:lnTo>
                      <a:pt x="366" y="807"/>
                    </a:lnTo>
                    <a:lnTo>
                      <a:pt x="381" y="769"/>
                    </a:lnTo>
                    <a:lnTo>
                      <a:pt x="400" y="735"/>
                    </a:lnTo>
                    <a:lnTo>
                      <a:pt x="421" y="704"/>
                    </a:lnTo>
                    <a:lnTo>
                      <a:pt x="445" y="676"/>
                    </a:lnTo>
                    <a:lnTo>
                      <a:pt x="472" y="651"/>
                    </a:lnTo>
                    <a:lnTo>
                      <a:pt x="500" y="631"/>
                    </a:lnTo>
                    <a:lnTo>
                      <a:pt x="530" y="613"/>
                    </a:lnTo>
                    <a:lnTo>
                      <a:pt x="562" y="599"/>
                    </a:lnTo>
                    <a:lnTo>
                      <a:pt x="593" y="588"/>
                    </a:lnTo>
                    <a:lnTo>
                      <a:pt x="625" y="579"/>
                    </a:lnTo>
                    <a:lnTo>
                      <a:pt x="658" y="574"/>
                    </a:lnTo>
                    <a:lnTo>
                      <a:pt x="689" y="573"/>
                    </a:lnTo>
                    <a:close/>
                    <a:moveTo>
                      <a:pt x="1835" y="0"/>
                    </a:moveTo>
                    <a:lnTo>
                      <a:pt x="1894" y="4"/>
                    </a:lnTo>
                    <a:lnTo>
                      <a:pt x="1951" y="11"/>
                    </a:lnTo>
                    <a:lnTo>
                      <a:pt x="2007" y="26"/>
                    </a:lnTo>
                    <a:lnTo>
                      <a:pt x="2060" y="45"/>
                    </a:lnTo>
                    <a:lnTo>
                      <a:pt x="2110" y="68"/>
                    </a:lnTo>
                    <a:lnTo>
                      <a:pt x="2157" y="96"/>
                    </a:lnTo>
                    <a:lnTo>
                      <a:pt x="2201" y="130"/>
                    </a:lnTo>
                    <a:lnTo>
                      <a:pt x="2242" y="167"/>
                    </a:lnTo>
                    <a:lnTo>
                      <a:pt x="2278" y="208"/>
                    </a:lnTo>
                    <a:lnTo>
                      <a:pt x="2311" y="253"/>
                    </a:lnTo>
                    <a:lnTo>
                      <a:pt x="2339" y="302"/>
                    </a:lnTo>
                    <a:lnTo>
                      <a:pt x="2362" y="353"/>
                    </a:lnTo>
                    <a:lnTo>
                      <a:pt x="2381" y="409"/>
                    </a:lnTo>
                    <a:lnTo>
                      <a:pt x="2396" y="467"/>
                    </a:lnTo>
                    <a:lnTo>
                      <a:pt x="2404" y="527"/>
                    </a:lnTo>
                    <a:lnTo>
                      <a:pt x="2407" y="591"/>
                    </a:lnTo>
                    <a:lnTo>
                      <a:pt x="2407" y="699"/>
                    </a:lnTo>
                    <a:lnTo>
                      <a:pt x="2405" y="761"/>
                    </a:lnTo>
                    <a:lnTo>
                      <a:pt x="2397" y="821"/>
                    </a:lnTo>
                    <a:lnTo>
                      <a:pt x="2385" y="879"/>
                    </a:lnTo>
                    <a:lnTo>
                      <a:pt x="2368" y="937"/>
                    </a:lnTo>
                    <a:lnTo>
                      <a:pt x="2347" y="993"/>
                    </a:lnTo>
                    <a:lnTo>
                      <a:pt x="2321" y="1047"/>
                    </a:lnTo>
                    <a:lnTo>
                      <a:pt x="2292" y="1098"/>
                    </a:lnTo>
                    <a:lnTo>
                      <a:pt x="2260" y="1146"/>
                    </a:lnTo>
                    <a:lnTo>
                      <a:pt x="2223" y="1191"/>
                    </a:lnTo>
                    <a:lnTo>
                      <a:pt x="2184" y="1232"/>
                    </a:lnTo>
                    <a:lnTo>
                      <a:pt x="2141" y="1268"/>
                    </a:lnTo>
                    <a:lnTo>
                      <a:pt x="2095" y="1300"/>
                    </a:lnTo>
                    <a:lnTo>
                      <a:pt x="2047" y="1328"/>
                    </a:lnTo>
                    <a:lnTo>
                      <a:pt x="1997" y="1349"/>
                    </a:lnTo>
                    <a:lnTo>
                      <a:pt x="1945" y="1366"/>
                    </a:lnTo>
                    <a:lnTo>
                      <a:pt x="1891" y="1375"/>
                    </a:lnTo>
                    <a:lnTo>
                      <a:pt x="1835" y="1378"/>
                    </a:lnTo>
                    <a:lnTo>
                      <a:pt x="1778" y="1375"/>
                    </a:lnTo>
                    <a:lnTo>
                      <a:pt x="1725" y="1366"/>
                    </a:lnTo>
                    <a:lnTo>
                      <a:pt x="1672" y="1349"/>
                    </a:lnTo>
                    <a:lnTo>
                      <a:pt x="1622" y="1328"/>
                    </a:lnTo>
                    <a:lnTo>
                      <a:pt x="1574" y="1300"/>
                    </a:lnTo>
                    <a:lnTo>
                      <a:pt x="1528" y="1268"/>
                    </a:lnTo>
                    <a:lnTo>
                      <a:pt x="1486" y="1232"/>
                    </a:lnTo>
                    <a:lnTo>
                      <a:pt x="1447" y="1191"/>
                    </a:lnTo>
                    <a:lnTo>
                      <a:pt x="1411" y="1146"/>
                    </a:lnTo>
                    <a:lnTo>
                      <a:pt x="1378" y="1098"/>
                    </a:lnTo>
                    <a:lnTo>
                      <a:pt x="1349" y="1047"/>
                    </a:lnTo>
                    <a:lnTo>
                      <a:pt x="1323" y="993"/>
                    </a:lnTo>
                    <a:lnTo>
                      <a:pt x="1302" y="937"/>
                    </a:lnTo>
                    <a:lnTo>
                      <a:pt x="1285" y="879"/>
                    </a:lnTo>
                    <a:lnTo>
                      <a:pt x="1273" y="821"/>
                    </a:lnTo>
                    <a:lnTo>
                      <a:pt x="1266" y="761"/>
                    </a:lnTo>
                    <a:lnTo>
                      <a:pt x="1263" y="699"/>
                    </a:lnTo>
                    <a:lnTo>
                      <a:pt x="1263" y="591"/>
                    </a:lnTo>
                    <a:lnTo>
                      <a:pt x="1266" y="527"/>
                    </a:lnTo>
                    <a:lnTo>
                      <a:pt x="1275" y="467"/>
                    </a:lnTo>
                    <a:lnTo>
                      <a:pt x="1288" y="409"/>
                    </a:lnTo>
                    <a:lnTo>
                      <a:pt x="1307" y="353"/>
                    </a:lnTo>
                    <a:lnTo>
                      <a:pt x="1331" y="302"/>
                    </a:lnTo>
                    <a:lnTo>
                      <a:pt x="1359" y="253"/>
                    </a:lnTo>
                    <a:lnTo>
                      <a:pt x="1392" y="208"/>
                    </a:lnTo>
                    <a:lnTo>
                      <a:pt x="1428" y="167"/>
                    </a:lnTo>
                    <a:lnTo>
                      <a:pt x="1469" y="130"/>
                    </a:lnTo>
                    <a:lnTo>
                      <a:pt x="1513" y="96"/>
                    </a:lnTo>
                    <a:lnTo>
                      <a:pt x="1560" y="68"/>
                    </a:lnTo>
                    <a:lnTo>
                      <a:pt x="1610" y="45"/>
                    </a:lnTo>
                    <a:lnTo>
                      <a:pt x="1662" y="26"/>
                    </a:lnTo>
                    <a:lnTo>
                      <a:pt x="1718" y="11"/>
                    </a:lnTo>
                    <a:lnTo>
                      <a:pt x="1775" y="4"/>
                    </a:lnTo>
                    <a:lnTo>
                      <a:pt x="1835" y="0"/>
                    </a:lnTo>
                    <a:close/>
                  </a:path>
                </a:pathLst>
              </a:custGeom>
              <a:solidFill>
                <a:srgbClr val="0078B6">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66AA729C-4EE7-8AEC-C7C1-B11C12B10776}"/>
                  </a:ext>
                </a:extLst>
              </p:cNvPr>
              <p:cNvSpPr/>
              <p:nvPr/>
            </p:nvSpPr>
            <p:spPr>
              <a:xfrm>
                <a:off x="9127740" y="2761231"/>
                <a:ext cx="1740438" cy="769441"/>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009FEB"/>
                    </a:solidFill>
                    <a:effectLst/>
                    <a:uLnTx/>
                    <a:uFillTx/>
                    <a:latin typeface="Arial" panose="020B0604020202020204" pitchFamily="34" charset="0"/>
                    <a:ea typeface="+mn-ea"/>
                    <a:cs typeface="Arial" panose="020B0604020202020204" pitchFamily="34" charset="0"/>
                  </a:rPr>
                  <a:t>Noise</a:t>
                </a:r>
                <a:endParaRPr kumimoji="0" lang="en-US" sz="4400" b="1" i="0" u="none" strike="noStrike" kern="1200" cap="none" spc="0" normalizeH="0" baseline="0" noProof="0" dirty="0">
                  <a:ln>
                    <a:noFill/>
                  </a:ln>
                  <a:solidFill>
                    <a:srgbClr val="434F5A"/>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8B4F2113-509D-6924-0451-359690338576}"/>
                  </a:ext>
                </a:extLst>
              </p:cNvPr>
              <p:cNvSpPr/>
              <p:nvPr/>
            </p:nvSpPr>
            <p:spPr>
              <a:xfrm>
                <a:off x="8749949" y="3572308"/>
                <a:ext cx="2496020" cy="1294072"/>
              </a:xfrm>
              <a:prstGeom prst="rect">
                <a:avLst/>
              </a:prstGeom>
            </p:spPr>
            <p:txBody>
              <a:bodyPr wrap="square">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lang="en-US" sz="1800" dirty="0">
                    <a:solidFill>
                      <a:prstClr val="black">
                        <a:lumMod val="75000"/>
                        <a:lumOff val="25000"/>
                      </a:prstClr>
                    </a:solidFill>
                    <a:latin typeface="Arial" pitchFamily="34" charset="0"/>
                    <a:ea typeface="+mn-ea"/>
                    <a:cs typeface="Arial" pitchFamily="34" charset="0"/>
                  </a:rPr>
                  <a:t>Most common complaint across the 4 years in our dataset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1663470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 Exploratory Analysis</a:t>
            </a:r>
          </a:p>
        </p:txBody>
      </p:sp>
      <p:grpSp>
        <p:nvGrpSpPr>
          <p:cNvPr id="15" name="Group 14"/>
          <p:cNvGrpSpPr/>
          <p:nvPr/>
        </p:nvGrpSpPr>
        <p:grpSpPr>
          <a:xfrm>
            <a:off x="3252" y="1066455"/>
            <a:ext cx="12183987" cy="5793281"/>
            <a:chOff x="1664" y="1065840"/>
            <a:chExt cx="12187161" cy="5794790"/>
          </a:xfrm>
          <a:solidFill>
            <a:schemeClr val="bg1">
              <a:lumMod val="75000"/>
            </a:schemeClr>
          </a:solidFill>
        </p:grpSpPr>
        <p:sp>
          <p:nvSpPr>
            <p:cNvPr id="4102" name="Freeform 6"/>
            <p:cNvSpPr>
              <a:spLocks/>
            </p:cNvSpPr>
            <p:nvPr/>
          </p:nvSpPr>
          <p:spPr bwMode="auto">
            <a:xfrm>
              <a:off x="7602538" y="3776662"/>
              <a:ext cx="3987800" cy="2652713"/>
            </a:xfrm>
            <a:custGeom>
              <a:avLst/>
              <a:gdLst/>
              <a:ahLst/>
              <a:cxnLst>
                <a:cxn ang="0">
                  <a:pos x="1863" y="133"/>
                </a:cxn>
                <a:cxn ang="0">
                  <a:pos x="1922" y="324"/>
                </a:cxn>
                <a:cxn ang="0">
                  <a:pos x="1952" y="580"/>
                </a:cxn>
                <a:cxn ang="0">
                  <a:pos x="1992" y="565"/>
                </a:cxn>
                <a:cxn ang="0">
                  <a:pos x="2046" y="377"/>
                </a:cxn>
                <a:cxn ang="0">
                  <a:pos x="2103" y="377"/>
                </a:cxn>
                <a:cxn ang="0">
                  <a:pos x="2129" y="300"/>
                </a:cxn>
                <a:cxn ang="0">
                  <a:pos x="2135" y="300"/>
                </a:cxn>
                <a:cxn ang="0">
                  <a:pos x="2183" y="408"/>
                </a:cxn>
                <a:cxn ang="0">
                  <a:pos x="2209" y="736"/>
                </a:cxn>
                <a:cxn ang="0">
                  <a:pos x="2267" y="408"/>
                </a:cxn>
                <a:cxn ang="0">
                  <a:pos x="2303" y="929"/>
                </a:cxn>
                <a:cxn ang="0">
                  <a:pos x="2461" y="1005"/>
                </a:cxn>
                <a:cxn ang="0">
                  <a:pos x="2512" y="1299"/>
                </a:cxn>
                <a:cxn ang="0">
                  <a:pos x="0" y="1185"/>
                </a:cxn>
                <a:cxn ang="0">
                  <a:pos x="85" y="1297"/>
                </a:cxn>
                <a:cxn ang="0">
                  <a:pos x="101" y="1051"/>
                </a:cxn>
                <a:cxn ang="0">
                  <a:pos x="139" y="992"/>
                </a:cxn>
                <a:cxn ang="0">
                  <a:pos x="194" y="1045"/>
                </a:cxn>
                <a:cxn ang="0">
                  <a:pos x="211" y="1164"/>
                </a:cxn>
                <a:cxn ang="0">
                  <a:pos x="259" y="1077"/>
                </a:cxn>
                <a:cxn ang="0">
                  <a:pos x="304" y="1373"/>
                </a:cxn>
                <a:cxn ang="0">
                  <a:pos x="337" y="944"/>
                </a:cxn>
                <a:cxn ang="0">
                  <a:pos x="384" y="971"/>
                </a:cxn>
                <a:cxn ang="0">
                  <a:pos x="405" y="1136"/>
                </a:cxn>
                <a:cxn ang="0">
                  <a:pos x="453" y="728"/>
                </a:cxn>
                <a:cxn ang="0">
                  <a:pos x="522" y="749"/>
                </a:cxn>
                <a:cxn ang="0">
                  <a:pos x="533" y="787"/>
                </a:cxn>
                <a:cxn ang="0">
                  <a:pos x="577" y="1364"/>
                </a:cxn>
                <a:cxn ang="0">
                  <a:pos x="590" y="755"/>
                </a:cxn>
                <a:cxn ang="0">
                  <a:pos x="680" y="745"/>
                </a:cxn>
                <a:cxn ang="0">
                  <a:pos x="771" y="956"/>
                </a:cxn>
                <a:cxn ang="0">
                  <a:pos x="792" y="561"/>
                </a:cxn>
                <a:cxn ang="0">
                  <a:pos x="851" y="510"/>
                </a:cxn>
                <a:cxn ang="0">
                  <a:pos x="929" y="497"/>
                </a:cxn>
                <a:cxn ang="0">
                  <a:pos x="969" y="499"/>
                </a:cxn>
                <a:cxn ang="0">
                  <a:pos x="1053" y="652"/>
                </a:cxn>
                <a:cxn ang="0">
                  <a:pos x="1082" y="821"/>
                </a:cxn>
                <a:cxn ang="0">
                  <a:pos x="1124" y="857"/>
                </a:cxn>
                <a:cxn ang="0">
                  <a:pos x="1295" y="764"/>
                </a:cxn>
                <a:cxn ang="0">
                  <a:pos x="1644" y="1288"/>
                </a:cxn>
                <a:cxn ang="0">
                  <a:pos x="1689" y="273"/>
                </a:cxn>
                <a:cxn ang="0">
                  <a:pos x="1855" y="129"/>
                </a:cxn>
              </a:cxnLst>
              <a:rect l="0" t="0" r="r" b="b"/>
              <a:pathLst>
                <a:path w="2512" h="1671">
                  <a:moveTo>
                    <a:pt x="1855" y="0"/>
                  </a:moveTo>
                  <a:lnTo>
                    <a:pt x="1863" y="0"/>
                  </a:lnTo>
                  <a:lnTo>
                    <a:pt x="1863" y="133"/>
                  </a:lnTo>
                  <a:lnTo>
                    <a:pt x="1912" y="165"/>
                  </a:lnTo>
                  <a:lnTo>
                    <a:pt x="1912" y="305"/>
                  </a:lnTo>
                  <a:lnTo>
                    <a:pt x="1922" y="324"/>
                  </a:lnTo>
                  <a:lnTo>
                    <a:pt x="1922" y="715"/>
                  </a:lnTo>
                  <a:lnTo>
                    <a:pt x="1952" y="715"/>
                  </a:lnTo>
                  <a:lnTo>
                    <a:pt x="1952" y="580"/>
                  </a:lnTo>
                  <a:lnTo>
                    <a:pt x="1966" y="567"/>
                  </a:lnTo>
                  <a:lnTo>
                    <a:pt x="1981" y="565"/>
                  </a:lnTo>
                  <a:lnTo>
                    <a:pt x="1992" y="565"/>
                  </a:lnTo>
                  <a:lnTo>
                    <a:pt x="1996" y="567"/>
                  </a:lnTo>
                  <a:lnTo>
                    <a:pt x="2046" y="567"/>
                  </a:lnTo>
                  <a:lnTo>
                    <a:pt x="2046" y="377"/>
                  </a:lnTo>
                  <a:lnTo>
                    <a:pt x="2080" y="499"/>
                  </a:lnTo>
                  <a:lnTo>
                    <a:pt x="2103" y="457"/>
                  </a:lnTo>
                  <a:lnTo>
                    <a:pt x="2103" y="377"/>
                  </a:lnTo>
                  <a:lnTo>
                    <a:pt x="2118" y="377"/>
                  </a:lnTo>
                  <a:lnTo>
                    <a:pt x="2118" y="300"/>
                  </a:lnTo>
                  <a:lnTo>
                    <a:pt x="2129" y="300"/>
                  </a:lnTo>
                  <a:lnTo>
                    <a:pt x="2129" y="140"/>
                  </a:lnTo>
                  <a:lnTo>
                    <a:pt x="2135" y="140"/>
                  </a:lnTo>
                  <a:lnTo>
                    <a:pt x="2135" y="300"/>
                  </a:lnTo>
                  <a:lnTo>
                    <a:pt x="2147" y="300"/>
                  </a:lnTo>
                  <a:lnTo>
                    <a:pt x="2154" y="372"/>
                  </a:lnTo>
                  <a:lnTo>
                    <a:pt x="2183" y="408"/>
                  </a:lnTo>
                  <a:lnTo>
                    <a:pt x="2183" y="440"/>
                  </a:lnTo>
                  <a:lnTo>
                    <a:pt x="2209" y="459"/>
                  </a:lnTo>
                  <a:lnTo>
                    <a:pt x="2209" y="736"/>
                  </a:lnTo>
                  <a:lnTo>
                    <a:pt x="2223" y="736"/>
                  </a:lnTo>
                  <a:lnTo>
                    <a:pt x="2223" y="408"/>
                  </a:lnTo>
                  <a:lnTo>
                    <a:pt x="2267" y="408"/>
                  </a:lnTo>
                  <a:lnTo>
                    <a:pt x="2267" y="745"/>
                  </a:lnTo>
                  <a:lnTo>
                    <a:pt x="2289" y="745"/>
                  </a:lnTo>
                  <a:lnTo>
                    <a:pt x="2303" y="929"/>
                  </a:lnTo>
                  <a:lnTo>
                    <a:pt x="2394" y="929"/>
                  </a:lnTo>
                  <a:lnTo>
                    <a:pt x="2394" y="1005"/>
                  </a:lnTo>
                  <a:lnTo>
                    <a:pt x="2461" y="1005"/>
                  </a:lnTo>
                  <a:lnTo>
                    <a:pt x="2474" y="1020"/>
                  </a:lnTo>
                  <a:lnTo>
                    <a:pt x="2474" y="1299"/>
                  </a:lnTo>
                  <a:lnTo>
                    <a:pt x="2512" y="1299"/>
                  </a:lnTo>
                  <a:lnTo>
                    <a:pt x="2512" y="1671"/>
                  </a:lnTo>
                  <a:lnTo>
                    <a:pt x="0" y="1671"/>
                  </a:lnTo>
                  <a:lnTo>
                    <a:pt x="0" y="1185"/>
                  </a:lnTo>
                  <a:lnTo>
                    <a:pt x="36" y="1185"/>
                  </a:lnTo>
                  <a:lnTo>
                    <a:pt x="36" y="1297"/>
                  </a:lnTo>
                  <a:lnTo>
                    <a:pt x="85" y="1297"/>
                  </a:lnTo>
                  <a:lnTo>
                    <a:pt x="85" y="1128"/>
                  </a:lnTo>
                  <a:lnTo>
                    <a:pt x="101" y="1128"/>
                  </a:lnTo>
                  <a:lnTo>
                    <a:pt x="101" y="1051"/>
                  </a:lnTo>
                  <a:lnTo>
                    <a:pt x="116" y="1051"/>
                  </a:lnTo>
                  <a:lnTo>
                    <a:pt x="116" y="1005"/>
                  </a:lnTo>
                  <a:lnTo>
                    <a:pt x="139" y="992"/>
                  </a:lnTo>
                  <a:lnTo>
                    <a:pt x="181" y="992"/>
                  </a:lnTo>
                  <a:lnTo>
                    <a:pt x="181" y="1045"/>
                  </a:lnTo>
                  <a:lnTo>
                    <a:pt x="194" y="1045"/>
                  </a:lnTo>
                  <a:lnTo>
                    <a:pt x="194" y="1104"/>
                  </a:lnTo>
                  <a:lnTo>
                    <a:pt x="211" y="1104"/>
                  </a:lnTo>
                  <a:lnTo>
                    <a:pt x="211" y="1164"/>
                  </a:lnTo>
                  <a:lnTo>
                    <a:pt x="228" y="1164"/>
                  </a:lnTo>
                  <a:lnTo>
                    <a:pt x="228" y="1077"/>
                  </a:lnTo>
                  <a:lnTo>
                    <a:pt x="259" y="1077"/>
                  </a:lnTo>
                  <a:lnTo>
                    <a:pt x="274" y="1132"/>
                  </a:lnTo>
                  <a:lnTo>
                    <a:pt x="274" y="1373"/>
                  </a:lnTo>
                  <a:lnTo>
                    <a:pt x="304" y="1373"/>
                  </a:lnTo>
                  <a:lnTo>
                    <a:pt x="304" y="893"/>
                  </a:lnTo>
                  <a:lnTo>
                    <a:pt x="337" y="893"/>
                  </a:lnTo>
                  <a:lnTo>
                    <a:pt x="337" y="944"/>
                  </a:lnTo>
                  <a:lnTo>
                    <a:pt x="360" y="944"/>
                  </a:lnTo>
                  <a:lnTo>
                    <a:pt x="360" y="971"/>
                  </a:lnTo>
                  <a:lnTo>
                    <a:pt x="384" y="971"/>
                  </a:lnTo>
                  <a:lnTo>
                    <a:pt x="384" y="1005"/>
                  </a:lnTo>
                  <a:lnTo>
                    <a:pt x="405" y="1005"/>
                  </a:lnTo>
                  <a:lnTo>
                    <a:pt x="405" y="1136"/>
                  </a:lnTo>
                  <a:lnTo>
                    <a:pt x="417" y="1136"/>
                  </a:lnTo>
                  <a:lnTo>
                    <a:pt x="417" y="759"/>
                  </a:lnTo>
                  <a:lnTo>
                    <a:pt x="453" y="728"/>
                  </a:lnTo>
                  <a:lnTo>
                    <a:pt x="506" y="728"/>
                  </a:lnTo>
                  <a:lnTo>
                    <a:pt x="516" y="734"/>
                  </a:lnTo>
                  <a:lnTo>
                    <a:pt x="522" y="749"/>
                  </a:lnTo>
                  <a:lnTo>
                    <a:pt x="529" y="766"/>
                  </a:lnTo>
                  <a:lnTo>
                    <a:pt x="533" y="781"/>
                  </a:lnTo>
                  <a:lnTo>
                    <a:pt x="533" y="787"/>
                  </a:lnTo>
                  <a:lnTo>
                    <a:pt x="546" y="804"/>
                  </a:lnTo>
                  <a:lnTo>
                    <a:pt x="546" y="1364"/>
                  </a:lnTo>
                  <a:lnTo>
                    <a:pt x="577" y="1364"/>
                  </a:lnTo>
                  <a:lnTo>
                    <a:pt x="577" y="1068"/>
                  </a:lnTo>
                  <a:lnTo>
                    <a:pt x="590" y="1028"/>
                  </a:lnTo>
                  <a:lnTo>
                    <a:pt x="590" y="755"/>
                  </a:lnTo>
                  <a:lnTo>
                    <a:pt x="609" y="713"/>
                  </a:lnTo>
                  <a:lnTo>
                    <a:pt x="661" y="713"/>
                  </a:lnTo>
                  <a:lnTo>
                    <a:pt x="680" y="745"/>
                  </a:lnTo>
                  <a:lnTo>
                    <a:pt x="680" y="669"/>
                  </a:lnTo>
                  <a:lnTo>
                    <a:pt x="771" y="669"/>
                  </a:lnTo>
                  <a:lnTo>
                    <a:pt x="771" y="956"/>
                  </a:lnTo>
                  <a:lnTo>
                    <a:pt x="779" y="1024"/>
                  </a:lnTo>
                  <a:lnTo>
                    <a:pt x="792" y="1024"/>
                  </a:lnTo>
                  <a:lnTo>
                    <a:pt x="792" y="561"/>
                  </a:lnTo>
                  <a:lnTo>
                    <a:pt x="807" y="537"/>
                  </a:lnTo>
                  <a:lnTo>
                    <a:pt x="826" y="520"/>
                  </a:lnTo>
                  <a:lnTo>
                    <a:pt x="851" y="510"/>
                  </a:lnTo>
                  <a:lnTo>
                    <a:pt x="878" y="501"/>
                  </a:lnTo>
                  <a:lnTo>
                    <a:pt x="906" y="499"/>
                  </a:lnTo>
                  <a:lnTo>
                    <a:pt x="929" y="497"/>
                  </a:lnTo>
                  <a:lnTo>
                    <a:pt x="950" y="497"/>
                  </a:lnTo>
                  <a:lnTo>
                    <a:pt x="965" y="499"/>
                  </a:lnTo>
                  <a:lnTo>
                    <a:pt x="969" y="499"/>
                  </a:lnTo>
                  <a:lnTo>
                    <a:pt x="969" y="580"/>
                  </a:lnTo>
                  <a:lnTo>
                    <a:pt x="1034" y="580"/>
                  </a:lnTo>
                  <a:lnTo>
                    <a:pt x="1053" y="652"/>
                  </a:lnTo>
                  <a:lnTo>
                    <a:pt x="1053" y="808"/>
                  </a:lnTo>
                  <a:lnTo>
                    <a:pt x="1068" y="812"/>
                  </a:lnTo>
                  <a:lnTo>
                    <a:pt x="1082" y="821"/>
                  </a:lnTo>
                  <a:lnTo>
                    <a:pt x="1099" y="834"/>
                  </a:lnTo>
                  <a:lnTo>
                    <a:pt x="1112" y="844"/>
                  </a:lnTo>
                  <a:lnTo>
                    <a:pt x="1124" y="857"/>
                  </a:lnTo>
                  <a:lnTo>
                    <a:pt x="1124" y="548"/>
                  </a:lnTo>
                  <a:lnTo>
                    <a:pt x="1295" y="548"/>
                  </a:lnTo>
                  <a:lnTo>
                    <a:pt x="1295" y="764"/>
                  </a:lnTo>
                  <a:lnTo>
                    <a:pt x="1337" y="764"/>
                  </a:lnTo>
                  <a:lnTo>
                    <a:pt x="1337" y="1288"/>
                  </a:lnTo>
                  <a:lnTo>
                    <a:pt x="1644" y="1288"/>
                  </a:lnTo>
                  <a:lnTo>
                    <a:pt x="1644" y="628"/>
                  </a:lnTo>
                  <a:lnTo>
                    <a:pt x="1689" y="628"/>
                  </a:lnTo>
                  <a:lnTo>
                    <a:pt x="1689" y="273"/>
                  </a:lnTo>
                  <a:lnTo>
                    <a:pt x="1800" y="273"/>
                  </a:lnTo>
                  <a:lnTo>
                    <a:pt x="1800" y="152"/>
                  </a:lnTo>
                  <a:lnTo>
                    <a:pt x="1855" y="129"/>
                  </a:lnTo>
                  <a:lnTo>
                    <a:pt x="1855"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a:p>
          </p:txBody>
        </p:sp>
        <p:sp>
          <p:nvSpPr>
            <p:cNvPr id="4103" name="Freeform 7"/>
            <p:cNvSpPr>
              <a:spLocks/>
            </p:cNvSpPr>
            <p:nvPr/>
          </p:nvSpPr>
          <p:spPr bwMode="auto">
            <a:xfrm>
              <a:off x="4732338" y="4576762"/>
              <a:ext cx="2740025" cy="1900238"/>
            </a:xfrm>
            <a:custGeom>
              <a:avLst/>
              <a:gdLst/>
              <a:ahLst/>
              <a:cxnLst>
                <a:cxn ang="0">
                  <a:pos x="874" y="0"/>
                </a:cxn>
                <a:cxn ang="0">
                  <a:pos x="897" y="171"/>
                </a:cxn>
                <a:cxn ang="0">
                  <a:pos x="931" y="234"/>
                </a:cxn>
                <a:cxn ang="0">
                  <a:pos x="956" y="315"/>
                </a:cxn>
                <a:cxn ang="0">
                  <a:pos x="1019" y="283"/>
                </a:cxn>
                <a:cxn ang="0">
                  <a:pos x="1040" y="514"/>
                </a:cxn>
                <a:cxn ang="0">
                  <a:pos x="1097" y="526"/>
                </a:cxn>
                <a:cxn ang="0">
                  <a:pos x="1156" y="664"/>
                </a:cxn>
                <a:cxn ang="0">
                  <a:pos x="1190" y="729"/>
                </a:cxn>
                <a:cxn ang="0">
                  <a:pos x="1206" y="353"/>
                </a:cxn>
                <a:cxn ang="0">
                  <a:pos x="1230" y="334"/>
                </a:cxn>
                <a:cxn ang="0">
                  <a:pos x="1238" y="150"/>
                </a:cxn>
                <a:cxn ang="0">
                  <a:pos x="1261" y="334"/>
                </a:cxn>
                <a:cxn ang="0">
                  <a:pos x="1276" y="346"/>
                </a:cxn>
                <a:cxn ang="0">
                  <a:pos x="1312" y="429"/>
                </a:cxn>
                <a:cxn ang="0">
                  <a:pos x="1366" y="602"/>
                </a:cxn>
                <a:cxn ang="0">
                  <a:pos x="1457" y="723"/>
                </a:cxn>
                <a:cxn ang="0">
                  <a:pos x="1476" y="598"/>
                </a:cxn>
                <a:cxn ang="0">
                  <a:pos x="1514" y="808"/>
                </a:cxn>
                <a:cxn ang="0">
                  <a:pos x="1531" y="748"/>
                </a:cxn>
                <a:cxn ang="0">
                  <a:pos x="1554" y="638"/>
                </a:cxn>
                <a:cxn ang="0">
                  <a:pos x="1558" y="566"/>
                </a:cxn>
                <a:cxn ang="0">
                  <a:pos x="1571" y="638"/>
                </a:cxn>
                <a:cxn ang="0">
                  <a:pos x="1575" y="708"/>
                </a:cxn>
                <a:cxn ang="0">
                  <a:pos x="1600" y="803"/>
                </a:cxn>
                <a:cxn ang="0">
                  <a:pos x="1657" y="839"/>
                </a:cxn>
                <a:cxn ang="0">
                  <a:pos x="1701" y="920"/>
                </a:cxn>
                <a:cxn ang="0">
                  <a:pos x="1726" y="1197"/>
                </a:cxn>
                <a:cxn ang="0">
                  <a:pos x="0" y="1087"/>
                </a:cxn>
                <a:cxn ang="0">
                  <a:pos x="36" y="1061"/>
                </a:cxn>
                <a:cxn ang="0">
                  <a:pos x="53" y="1032"/>
                </a:cxn>
                <a:cxn ang="0">
                  <a:pos x="63" y="956"/>
                </a:cxn>
                <a:cxn ang="0">
                  <a:pos x="80" y="767"/>
                </a:cxn>
                <a:cxn ang="0">
                  <a:pos x="99" y="594"/>
                </a:cxn>
                <a:cxn ang="0">
                  <a:pos x="122" y="541"/>
                </a:cxn>
                <a:cxn ang="0">
                  <a:pos x="150" y="588"/>
                </a:cxn>
                <a:cxn ang="0">
                  <a:pos x="171" y="552"/>
                </a:cxn>
                <a:cxn ang="0">
                  <a:pos x="207" y="528"/>
                </a:cxn>
                <a:cxn ang="0">
                  <a:pos x="232" y="511"/>
                </a:cxn>
                <a:cxn ang="0">
                  <a:pos x="268" y="526"/>
                </a:cxn>
                <a:cxn ang="0">
                  <a:pos x="282" y="547"/>
                </a:cxn>
                <a:cxn ang="0">
                  <a:pos x="369" y="560"/>
                </a:cxn>
                <a:cxn ang="0">
                  <a:pos x="381" y="1076"/>
                </a:cxn>
                <a:cxn ang="0">
                  <a:pos x="390" y="966"/>
                </a:cxn>
                <a:cxn ang="0">
                  <a:pos x="400" y="609"/>
                </a:cxn>
                <a:cxn ang="0">
                  <a:pos x="463" y="607"/>
                </a:cxn>
                <a:cxn ang="0">
                  <a:pos x="474" y="990"/>
                </a:cxn>
                <a:cxn ang="0">
                  <a:pos x="491" y="1091"/>
                </a:cxn>
                <a:cxn ang="0">
                  <a:pos x="514" y="725"/>
                </a:cxn>
                <a:cxn ang="0">
                  <a:pos x="541" y="710"/>
                </a:cxn>
                <a:cxn ang="0">
                  <a:pos x="602" y="740"/>
                </a:cxn>
                <a:cxn ang="0">
                  <a:pos x="670" y="1034"/>
                </a:cxn>
                <a:cxn ang="0">
                  <a:pos x="705" y="731"/>
                </a:cxn>
                <a:cxn ang="0">
                  <a:pos x="838" y="715"/>
                </a:cxn>
              </a:cxnLst>
              <a:rect l="0" t="0" r="r" b="b"/>
              <a:pathLst>
                <a:path w="1726" h="1197">
                  <a:moveTo>
                    <a:pt x="838" y="0"/>
                  </a:moveTo>
                  <a:lnTo>
                    <a:pt x="874" y="0"/>
                  </a:lnTo>
                  <a:lnTo>
                    <a:pt x="874" y="171"/>
                  </a:lnTo>
                  <a:lnTo>
                    <a:pt x="897" y="171"/>
                  </a:lnTo>
                  <a:lnTo>
                    <a:pt x="897" y="234"/>
                  </a:lnTo>
                  <a:lnTo>
                    <a:pt x="931" y="234"/>
                  </a:lnTo>
                  <a:lnTo>
                    <a:pt x="931" y="315"/>
                  </a:lnTo>
                  <a:lnTo>
                    <a:pt x="956" y="315"/>
                  </a:lnTo>
                  <a:lnTo>
                    <a:pt x="956" y="283"/>
                  </a:lnTo>
                  <a:lnTo>
                    <a:pt x="1019" y="283"/>
                  </a:lnTo>
                  <a:lnTo>
                    <a:pt x="1040" y="298"/>
                  </a:lnTo>
                  <a:lnTo>
                    <a:pt x="1040" y="514"/>
                  </a:lnTo>
                  <a:lnTo>
                    <a:pt x="1070" y="514"/>
                  </a:lnTo>
                  <a:lnTo>
                    <a:pt x="1097" y="526"/>
                  </a:lnTo>
                  <a:lnTo>
                    <a:pt x="1097" y="664"/>
                  </a:lnTo>
                  <a:lnTo>
                    <a:pt x="1156" y="664"/>
                  </a:lnTo>
                  <a:lnTo>
                    <a:pt x="1156" y="729"/>
                  </a:lnTo>
                  <a:lnTo>
                    <a:pt x="1190" y="729"/>
                  </a:lnTo>
                  <a:lnTo>
                    <a:pt x="1190" y="353"/>
                  </a:lnTo>
                  <a:lnTo>
                    <a:pt x="1206" y="353"/>
                  </a:lnTo>
                  <a:lnTo>
                    <a:pt x="1206" y="334"/>
                  </a:lnTo>
                  <a:lnTo>
                    <a:pt x="1230" y="334"/>
                  </a:lnTo>
                  <a:lnTo>
                    <a:pt x="1230" y="150"/>
                  </a:lnTo>
                  <a:lnTo>
                    <a:pt x="1238" y="150"/>
                  </a:lnTo>
                  <a:lnTo>
                    <a:pt x="1238" y="334"/>
                  </a:lnTo>
                  <a:lnTo>
                    <a:pt x="1261" y="334"/>
                  </a:lnTo>
                  <a:lnTo>
                    <a:pt x="1261" y="346"/>
                  </a:lnTo>
                  <a:lnTo>
                    <a:pt x="1276" y="346"/>
                  </a:lnTo>
                  <a:lnTo>
                    <a:pt x="1312" y="365"/>
                  </a:lnTo>
                  <a:lnTo>
                    <a:pt x="1312" y="429"/>
                  </a:lnTo>
                  <a:lnTo>
                    <a:pt x="1366" y="429"/>
                  </a:lnTo>
                  <a:lnTo>
                    <a:pt x="1366" y="602"/>
                  </a:lnTo>
                  <a:lnTo>
                    <a:pt x="1457" y="602"/>
                  </a:lnTo>
                  <a:lnTo>
                    <a:pt x="1457" y="723"/>
                  </a:lnTo>
                  <a:lnTo>
                    <a:pt x="1476" y="723"/>
                  </a:lnTo>
                  <a:lnTo>
                    <a:pt x="1476" y="598"/>
                  </a:lnTo>
                  <a:lnTo>
                    <a:pt x="1514" y="598"/>
                  </a:lnTo>
                  <a:lnTo>
                    <a:pt x="1514" y="808"/>
                  </a:lnTo>
                  <a:lnTo>
                    <a:pt x="1531" y="808"/>
                  </a:lnTo>
                  <a:lnTo>
                    <a:pt x="1531" y="748"/>
                  </a:lnTo>
                  <a:lnTo>
                    <a:pt x="1554" y="712"/>
                  </a:lnTo>
                  <a:lnTo>
                    <a:pt x="1554" y="638"/>
                  </a:lnTo>
                  <a:lnTo>
                    <a:pt x="1558" y="638"/>
                  </a:lnTo>
                  <a:lnTo>
                    <a:pt x="1558" y="566"/>
                  </a:lnTo>
                  <a:lnTo>
                    <a:pt x="1571" y="566"/>
                  </a:lnTo>
                  <a:lnTo>
                    <a:pt x="1571" y="638"/>
                  </a:lnTo>
                  <a:lnTo>
                    <a:pt x="1575" y="638"/>
                  </a:lnTo>
                  <a:lnTo>
                    <a:pt x="1575" y="708"/>
                  </a:lnTo>
                  <a:lnTo>
                    <a:pt x="1600" y="755"/>
                  </a:lnTo>
                  <a:lnTo>
                    <a:pt x="1600" y="803"/>
                  </a:lnTo>
                  <a:lnTo>
                    <a:pt x="1657" y="803"/>
                  </a:lnTo>
                  <a:lnTo>
                    <a:pt x="1657" y="839"/>
                  </a:lnTo>
                  <a:lnTo>
                    <a:pt x="1701" y="839"/>
                  </a:lnTo>
                  <a:lnTo>
                    <a:pt x="1701" y="920"/>
                  </a:lnTo>
                  <a:lnTo>
                    <a:pt x="1726" y="958"/>
                  </a:lnTo>
                  <a:lnTo>
                    <a:pt x="1726" y="1197"/>
                  </a:lnTo>
                  <a:lnTo>
                    <a:pt x="0" y="1197"/>
                  </a:lnTo>
                  <a:lnTo>
                    <a:pt x="0" y="1087"/>
                  </a:lnTo>
                  <a:lnTo>
                    <a:pt x="26" y="1087"/>
                  </a:lnTo>
                  <a:lnTo>
                    <a:pt x="36" y="1061"/>
                  </a:lnTo>
                  <a:lnTo>
                    <a:pt x="36" y="1032"/>
                  </a:lnTo>
                  <a:lnTo>
                    <a:pt x="53" y="1032"/>
                  </a:lnTo>
                  <a:lnTo>
                    <a:pt x="53" y="956"/>
                  </a:lnTo>
                  <a:lnTo>
                    <a:pt x="63" y="956"/>
                  </a:lnTo>
                  <a:lnTo>
                    <a:pt x="63" y="770"/>
                  </a:lnTo>
                  <a:lnTo>
                    <a:pt x="80" y="767"/>
                  </a:lnTo>
                  <a:lnTo>
                    <a:pt x="80" y="594"/>
                  </a:lnTo>
                  <a:lnTo>
                    <a:pt x="99" y="594"/>
                  </a:lnTo>
                  <a:lnTo>
                    <a:pt x="99" y="547"/>
                  </a:lnTo>
                  <a:lnTo>
                    <a:pt x="122" y="541"/>
                  </a:lnTo>
                  <a:lnTo>
                    <a:pt x="150" y="541"/>
                  </a:lnTo>
                  <a:lnTo>
                    <a:pt x="150" y="588"/>
                  </a:lnTo>
                  <a:lnTo>
                    <a:pt x="171" y="588"/>
                  </a:lnTo>
                  <a:lnTo>
                    <a:pt x="171" y="552"/>
                  </a:lnTo>
                  <a:lnTo>
                    <a:pt x="207" y="552"/>
                  </a:lnTo>
                  <a:lnTo>
                    <a:pt x="207" y="528"/>
                  </a:lnTo>
                  <a:lnTo>
                    <a:pt x="232" y="528"/>
                  </a:lnTo>
                  <a:lnTo>
                    <a:pt x="232" y="511"/>
                  </a:lnTo>
                  <a:lnTo>
                    <a:pt x="268" y="511"/>
                  </a:lnTo>
                  <a:lnTo>
                    <a:pt x="268" y="526"/>
                  </a:lnTo>
                  <a:lnTo>
                    <a:pt x="282" y="526"/>
                  </a:lnTo>
                  <a:lnTo>
                    <a:pt x="282" y="547"/>
                  </a:lnTo>
                  <a:lnTo>
                    <a:pt x="348" y="547"/>
                  </a:lnTo>
                  <a:lnTo>
                    <a:pt x="369" y="560"/>
                  </a:lnTo>
                  <a:lnTo>
                    <a:pt x="369" y="1076"/>
                  </a:lnTo>
                  <a:lnTo>
                    <a:pt x="381" y="1076"/>
                  </a:lnTo>
                  <a:lnTo>
                    <a:pt x="381" y="966"/>
                  </a:lnTo>
                  <a:lnTo>
                    <a:pt x="390" y="966"/>
                  </a:lnTo>
                  <a:lnTo>
                    <a:pt x="390" y="702"/>
                  </a:lnTo>
                  <a:lnTo>
                    <a:pt x="400" y="609"/>
                  </a:lnTo>
                  <a:lnTo>
                    <a:pt x="432" y="511"/>
                  </a:lnTo>
                  <a:lnTo>
                    <a:pt x="463" y="607"/>
                  </a:lnTo>
                  <a:lnTo>
                    <a:pt x="474" y="708"/>
                  </a:lnTo>
                  <a:lnTo>
                    <a:pt x="474" y="990"/>
                  </a:lnTo>
                  <a:lnTo>
                    <a:pt x="491" y="990"/>
                  </a:lnTo>
                  <a:lnTo>
                    <a:pt x="491" y="1091"/>
                  </a:lnTo>
                  <a:lnTo>
                    <a:pt x="514" y="1091"/>
                  </a:lnTo>
                  <a:lnTo>
                    <a:pt x="514" y="725"/>
                  </a:lnTo>
                  <a:lnTo>
                    <a:pt x="541" y="725"/>
                  </a:lnTo>
                  <a:lnTo>
                    <a:pt x="541" y="710"/>
                  </a:lnTo>
                  <a:lnTo>
                    <a:pt x="602" y="710"/>
                  </a:lnTo>
                  <a:lnTo>
                    <a:pt x="602" y="740"/>
                  </a:lnTo>
                  <a:lnTo>
                    <a:pt x="670" y="740"/>
                  </a:lnTo>
                  <a:lnTo>
                    <a:pt x="670" y="1034"/>
                  </a:lnTo>
                  <a:lnTo>
                    <a:pt x="705" y="1061"/>
                  </a:lnTo>
                  <a:lnTo>
                    <a:pt x="705" y="731"/>
                  </a:lnTo>
                  <a:lnTo>
                    <a:pt x="741" y="731"/>
                  </a:lnTo>
                  <a:lnTo>
                    <a:pt x="838" y="715"/>
                  </a:lnTo>
                  <a:lnTo>
                    <a:pt x="838"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a:p>
          </p:txBody>
        </p:sp>
        <p:grpSp>
          <p:nvGrpSpPr>
            <p:cNvPr id="13" name="Group 12"/>
            <p:cNvGrpSpPr/>
            <p:nvPr/>
          </p:nvGrpSpPr>
          <p:grpSpPr>
            <a:xfrm>
              <a:off x="1664" y="1065840"/>
              <a:ext cx="12187161" cy="5794790"/>
              <a:chOff x="582613" y="1166812"/>
              <a:chExt cx="11007726" cy="5233988"/>
            </a:xfrm>
            <a:grpFill/>
          </p:grpSpPr>
          <p:sp>
            <p:nvSpPr>
              <p:cNvPr id="4104" name="Freeform 8"/>
              <p:cNvSpPr>
                <a:spLocks/>
              </p:cNvSpPr>
              <p:nvPr/>
            </p:nvSpPr>
            <p:spPr bwMode="auto">
              <a:xfrm>
                <a:off x="2457451" y="4756149"/>
                <a:ext cx="9132888" cy="1644650"/>
              </a:xfrm>
              <a:custGeom>
                <a:avLst/>
                <a:gdLst/>
                <a:ahLst/>
                <a:cxnLst>
                  <a:cxn ang="0">
                    <a:pos x="5351" y="245"/>
                  </a:cxn>
                  <a:cxn ang="0">
                    <a:pos x="5584" y="353"/>
                  </a:cxn>
                  <a:cxn ang="0">
                    <a:pos x="5753" y="21"/>
                  </a:cxn>
                  <a:cxn ang="0">
                    <a:pos x="0" y="609"/>
                  </a:cxn>
                  <a:cxn ang="0">
                    <a:pos x="162" y="717"/>
                  </a:cxn>
                  <a:cxn ang="0">
                    <a:pos x="452" y="723"/>
                  </a:cxn>
                  <a:cxn ang="0">
                    <a:pos x="503" y="592"/>
                  </a:cxn>
                  <a:cxn ang="0">
                    <a:pos x="686" y="592"/>
                  </a:cxn>
                  <a:cxn ang="0">
                    <a:pos x="827" y="740"/>
                  </a:cxn>
                  <a:cxn ang="0">
                    <a:pos x="867" y="639"/>
                  </a:cxn>
                  <a:cxn ang="0">
                    <a:pos x="1111" y="554"/>
                  </a:cxn>
                  <a:cxn ang="0">
                    <a:pos x="1183" y="647"/>
                  </a:cxn>
                  <a:cxn ang="0">
                    <a:pos x="1398" y="586"/>
                  </a:cxn>
                  <a:cxn ang="0">
                    <a:pos x="1488" y="670"/>
                  </a:cxn>
                  <a:cxn ang="0">
                    <a:pos x="1604" y="615"/>
                  </a:cxn>
                  <a:cxn ang="0">
                    <a:pos x="1675" y="569"/>
                  </a:cxn>
                  <a:cxn ang="0">
                    <a:pos x="1791" y="630"/>
                  </a:cxn>
                  <a:cxn ang="0">
                    <a:pos x="1922" y="709"/>
                  </a:cxn>
                  <a:cxn ang="0">
                    <a:pos x="2018" y="531"/>
                  </a:cxn>
                  <a:cxn ang="0">
                    <a:pos x="2096" y="315"/>
                  </a:cxn>
                  <a:cxn ang="0">
                    <a:pos x="2252" y="516"/>
                  </a:cxn>
                  <a:cxn ang="0">
                    <a:pos x="2309" y="469"/>
                  </a:cxn>
                  <a:cxn ang="0">
                    <a:pos x="2536" y="469"/>
                  </a:cxn>
                  <a:cxn ang="0">
                    <a:pos x="2658" y="531"/>
                  </a:cxn>
                  <a:cxn ang="0">
                    <a:pos x="2743" y="694"/>
                  </a:cxn>
                  <a:cxn ang="0">
                    <a:pos x="2783" y="414"/>
                  </a:cxn>
                  <a:cxn ang="0">
                    <a:pos x="2964" y="431"/>
                  </a:cxn>
                  <a:cxn ang="0">
                    <a:pos x="3060" y="478"/>
                  </a:cxn>
                  <a:cxn ang="0">
                    <a:pos x="3157" y="123"/>
                  </a:cxn>
                  <a:cxn ang="0">
                    <a:pos x="3195" y="93"/>
                  </a:cxn>
                  <a:cxn ang="0">
                    <a:pos x="3254" y="80"/>
                  </a:cxn>
                  <a:cxn ang="0">
                    <a:pos x="3313" y="137"/>
                  </a:cxn>
                  <a:cxn ang="0">
                    <a:pos x="3475" y="239"/>
                  </a:cxn>
                  <a:cxn ang="0">
                    <a:pos x="3591" y="408"/>
                  </a:cxn>
                  <a:cxn ang="0">
                    <a:pos x="3656" y="484"/>
                  </a:cxn>
                  <a:cxn ang="0">
                    <a:pos x="3850" y="76"/>
                  </a:cxn>
                  <a:cxn ang="0">
                    <a:pos x="4073" y="558"/>
                  </a:cxn>
                  <a:cxn ang="0">
                    <a:pos x="4193" y="408"/>
                  </a:cxn>
                  <a:cxn ang="0">
                    <a:pos x="4433" y="408"/>
                  </a:cxn>
                  <a:cxn ang="0">
                    <a:pos x="4523" y="269"/>
                  </a:cxn>
                  <a:cxn ang="0">
                    <a:pos x="4917" y="222"/>
                  </a:cxn>
                  <a:cxn ang="0">
                    <a:pos x="4989" y="307"/>
                  </a:cxn>
                </a:cxnLst>
                <a:rect l="0" t="0" r="r" b="b"/>
                <a:pathLst>
                  <a:path w="5753" h="1036">
                    <a:moveTo>
                      <a:pt x="5047" y="0"/>
                    </a:moveTo>
                    <a:lnTo>
                      <a:pt x="5351" y="0"/>
                    </a:lnTo>
                    <a:lnTo>
                      <a:pt x="5351" y="245"/>
                    </a:lnTo>
                    <a:lnTo>
                      <a:pt x="5435" y="245"/>
                    </a:lnTo>
                    <a:lnTo>
                      <a:pt x="5435" y="353"/>
                    </a:lnTo>
                    <a:lnTo>
                      <a:pt x="5584" y="353"/>
                    </a:lnTo>
                    <a:lnTo>
                      <a:pt x="5584" y="61"/>
                    </a:lnTo>
                    <a:lnTo>
                      <a:pt x="5650" y="21"/>
                    </a:lnTo>
                    <a:lnTo>
                      <a:pt x="5753" y="21"/>
                    </a:lnTo>
                    <a:lnTo>
                      <a:pt x="5753" y="1036"/>
                    </a:lnTo>
                    <a:lnTo>
                      <a:pt x="0" y="1036"/>
                    </a:lnTo>
                    <a:lnTo>
                      <a:pt x="0" y="609"/>
                    </a:lnTo>
                    <a:lnTo>
                      <a:pt x="84" y="609"/>
                    </a:lnTo>
                    <a:lnTo>
                      <a:pt x="84" y="717"/>
                    </a:lnTo>
                    <a:lnTo>
                      <a:pt x="162" y="717"/>
                    </a:lnTo>
                    <a:lnTo>
                      <a:pt x="206" y="662"/>
                    </a:lnTo>
                    <a:lnTo>
                      <a:pt x="246" y="723"/>
                    </a:lnTo>
                    <a:lnTo>
                      <a:pt x="452" y="723"/>
                    </a:lnTo>
                    <a:lnTo>
                      <a:pt x="452" y="677"/>
                    </a:lnTo>
                    <a:lnTo>
                      <a:pt x="503" y="677"/>
                    </a:lnTo>
                    <a:lnTo>
                      <a:pt x="503" y="592"/>
                    </a:lnTo>
                    <a:lnTo>
                      <a:pt x="627" y="592"/>
                    </a:lnTo>
                    <a:lnTo>
                      <a:pt x="627" y="694"/>
                    </a:lnTo>
                    <a:lnTo>
                      <a:pt x="686" y="592"/>
                    </a:lnTo>
                    <a:lnTo>
                      <a:pt x="730" y="670"/>
                    </a:lnTo>
                    <a:lnTo>
                      <a:pt x="730" y="740"/>
                    </a:lnTo>
                    <a:lnTo>
                      <a:pt x="827" y="740"/>
                    </a:lnTo>
                    <a:lnTo>
                      <a:pt x="827" y="685"/>
                    </a:lnTo>
                    <a:lnTo>
                      <a:pt x="867" y="685"/>
                    </a:lnTo>
                    <a:lnTo>
                      <a:pt x="867" y="639"/>
                    </a:lnTo>
                    <a:lnTo>
                      <a:pt x="958" y="639"/>
                    </a:lnTo>
                    <a:lnTo>
                      <a:pt x="958" y="554"/>
                    </a:lnTo>
                    <a:lnTo>
                      <a:pt x="1111" y="554"/>
                    </a:lnTo>
                    <a:lnTo>
                      <a:pt x="1111" y="740"/>
                    </a:lnTo>
                    <a:lnTo>
                      <a:pt x="1183" y="740"/>
                    </a:lnTo>
                    <a:lnTo>
                      <a:pt x="1183" y="647"/>
                    </a:lnTo>
                    <a:lnTo>
                      <a:pt x="1212" y="611"/>
                    </a:lnTo>
                    <a:lnTo>
                      <a:pt x="1235" y="586"/>
                    </a:lnTo>
                    <a:lnTo>
                      <a:pt x="1398" y="586"/>
                    </a:lnTo>
                    <a:lnTo>
                      <a:pt x="1398" y="630"/>
                    </a:lnTo>
                    <a:lnTo>
                      <a:pt x="1488" y="630"/>
                    </a:lnTo>
                    <a:lnTo>
                      <a:pt x="1488" y="670"/>
                    </a:lnTo>
                    <a:lnTo>
                      <a:pt x="1539" y="670"/>
                    </a:lnTo>
                    <a:lnTo>
                      <a:pt x="1539" y="615"/>
                    </a:lnTo>
                    <a:lnTo>
                      <a:pt x="1604" y="615"/>
                    </a:lnTo>
                    <a:lnTo>
                      <a:pt x="1604" y="670"/>
                    </a:lnTo>
                    <a:lnTo>
                      <a:pt x="1675" y="670"/>
                    </a:lnTo>
                    <a:lnTo>
                      <a:pt x="1675" y="569"/>
                    </a:lnTo>
                    <a:lnTo>
                      <a:pt x="1720" y="531"/>
                    </a:lnTo>
                    <a:lnTo>
                      <a:pt x="1791" y="531"/>
                    </a:lnTo>
                    <a:lnTo>
                      <a:pt x="1791" y="630"/>
                    </a:lnTo>
                    <a:lnTo>
                      <a:pt x="1850" y="630"/>
                    </a:lnTo>
                    <a:lnTo>
                      <a:pt x="1850" y="709"/>
                    </a:lnTo>
                    <a:lnTo>
                      <a:pt x="1922" y="709"/>
                    </a:lnTo>
                    <a:lnTo>
                      <a:pt x="1922" y="647"/>
                    </a:lnTo>
                    <a:lnTo>
                      <a:pt x="2012" y="647"/>
                    </a:lnTo>
                    <a:lnTo>
                      <a:pt x="2018" y="531"/>
                    </a:lnTo>
                    <a:lnTo>
                      <a:pt x="2063" y="654"/>
                    </a:lnTo>
                    <a:lnTo>
                      <a:pt x="2063" y="400"/>
                    </a:lnTo>
                    <a:lnTo>
                      <a:pt x="2096" y="315"/>
                    </a:lnTo>
                    <a:lnTo>
                      <a:pt x="2153" y="391"/>
                    </a:lnTo>
                    <a:lnTo>
                      <a:pt x="2153" y="516"/>
                    </a:lnTo>
                    <a:lnTo>
                      <a:pt x="2252" y="516"/>
                    </a:lnTo>
                    <a:lnTo>
                      <a:pt x="2252" y="554"/>
                    </a:lnTo>
                    <a:lnTo>
                      <a:pt x="2309" y="554"/>
                    </a:lnTo>
                    <a:lnTo>
                      <a:pt x="2309" y="469"/>
                    </a:lnTo>
                    <a:lnTo>
                      <a:pt x="2328" y="400"/>
                    </a:lnTo>
                    <a:lnTo>
                      <a:pt x="2490" y="400"/>
                    </a:lnTo>
                    <a:lnTo>
                      <a:pt x="2536" y="469"/>
                    </a:lnTo>
                    <a:lnTo>
                      <a:pt x="2536" y="569"/>
                    </a:lnTo>
                    <a:lnTo>
                      <a:pt x="2581" y="531"/>
                    </a:lnTo>
                    <a:lnTo>
                      <a:pt x="2658" y="531"/>
                    </a:lnTo>
                    <a:lnTo>
                      <a:pt x="2692" y="569"/>
                    </a:lnTo>
                    <a:lnTo>
                      <a:pt x="2692" y="694"/>
                    </a:lnTo>
                    <a:lnTo>
                      <a:pt x="2743" y="694"/>
                    </a:lnTo>
                    <a:lnTo>
                      <a:pt x="2743" y="592"/>
                    </a:lnTo>
                    <a:lnTo>
                      <a:pt x="2783" y="592"/>
                    </a:lnTo>
                    <a:lnTo>
                      <a:pt x="2783" y="414"/>
                    </a:lnTo>
                    <a:lnTo>
                      <a:pt x="2808" y="353"/>
                    </a:lnTo>
                    <a:lnTo>
                      <a:pt x="2924" y="353"/>
                    </a:lnTo>
                    <a:lnTo>
                      <a:pt x="2964" y="431"/>
                    </a:lnTo>
                    <a:lnTo>
                      <a:pt x="2964" y="586"/>
                    </a:lnTo>
                    <a:lnTo>
                      <a:pt x="3060" y="586"/>
                    </a:lnTo>
                    <a:lnTo>
                      <a:pt x="3060" y="478"/>
                    </a:lnTo>
                    <a:lnTo>
                      <a:pt x="3126" y="478"/>
                    </a:lnTo>
                    <a:lnTo>
                      <a:pt x="3126" y="199"/>
                    </a:lnTo>
                    <a:lnTo>
                      <a:pt x="3157" y="123"/>
                    </a:lnTo>
                    <a:lnTo>
                      <a:pt x="3168" y="112"/>
                    </a:lnTo>
                    <a:lnTo>
                      <a:pt x="3180" y="104"/>
                    </a:lnTo>
                    <a:lnTo>
                      <a:pt x="3195" y="93"/>
                    </a:lnTo>
                    <a:lnTo>
                      <a:pt x="3214" y="84"/>
                    </a:lnTo>
                    <a:lnTo>
                      <a:pt x="3233" y="78"/>
                    </a:lnTo>
                    <a:lnTo>
                      <a:pt x="3254" y="80"/>
                    </a:lnTo>
                    <a:lnTo>
                      <a:pt x="3275" y="89"/>
                    </a:lnTo>
                    <a:lnTo>
                      <a:pt x="3294" y="108"/>
                    </a:lnTo>
                    <a:lnTo>
                      <a:pt x="3313" y="137"/>
                    </a:lnTo>
                    <a:lnTo>
                      <a:pt x="3338" y="169"/>
                    </a:lnTo>
                    <a:lnTo>
                      <a:pt x="3475" y="169"/>
                    </a:lnTo>
                    <a:lnTo>
                      <a:pt x="3475" y="239"/>
                    </a:lnTo>
                    <a:lnTo>
                      <a:pt x="3526" y="239"/>
                    </a:lnTo>
                    <a:lnTo>
                      <a:pt x="3526" y="408"/>
                    </a:lnTo>
                    <a:lnTo>
                      <a:pt x="3591" y="408"/>
                    </a:lnTo>
                    <a:lnTo>
                      <a:pt x="3591" y="330"/>
                    </a:lnTo>
                    <a:lnTo>
                      <a:pt x="3656" y="330"/>
                    </a:lnTo>
                    <a:lnTo>
                      <a:pt x="3656" y="484"/>
                    </a:lnTo>
                    <a:lnTo>
                      <a:pt x="3747" y="484"/>
                    </a:lnTo>
                    <a:lnTo>
                      <a:pt x="3747" y="108"/>
                    </a:lnTo>
                    <a:lnTo>
                      <a:pt x="3850" y="76"/>
                    </a:lnTo>
                    <a:lnTo>
                      <a:pt x="4037" y="91"/>
                    </a:lnTo>
                    <a:lnTo>
                      <a:pt x="4037" y="516"/>
                    </a:lnTo>
                    <a:lnTo>
                      <a:pt x="4073" y="558"/>
                    </a:lnTo>
                    <a:lnTo>
                      <a:pt x="4073" y="677"/>
                    </a:lnTo>
                    <a:lnTo>
                      <a:pt x="4193" y="677"/>
                    </a:lnTo>
                    <a:lnTo>
                      <a:pt x="4193" y="408"/>
                    </a:lnTo>
                    <a:lnTo>
                      <a:pt x="4336" y="408"/>
                    </a:lnTo>
                    <a:lnTo>
                      <a:pt x="4374" y="315"/>
                    </a:lnTo>
                    <a:lnTo>
                      <a:pt x="4433" y="408"/>
                    </a:lnTo>
                    <a:lnTo>
                      <a:pt x="4433" y="478"/>
                    </a:lnTo>
                    <a:lnTo>
                      <a:pt x="4523" y="478"/>
                    </a:lnTo>
                    <a:lnTo>
                      <a:pt x="4523" y="269"/>
                    </a:lnTo>
                    <a:lnTo>
                      <a:pt x="4826" y="269"/>
                    </a:lnTo>
                    <a:lnTo>
                      <a:pt x="4826" y="222"/>
                    </a:lnTo>
                    <a:lnTo>
                      <a:pt x="4917" y="222"/>
                    </a:lnTo>
                    <a:lnTo>
                      <a:pt x="4911" y="129"/>
                    </a:lnTo>
                    <a:lnTo>
                      <a:pt x="4989" y="129"/>
                    </a:lnTo>
                    <a:lnTo>
                      <a:pt x="4989" y="307"/>
                    </a:lnTo>
                    <a:lnTo>
                      <a:pt x="5047" y="307"/>
                    </a:lnTo>
                    <a:lnTo>
                      <a:pt x="5047"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a:p>
            </p:txBody>
          </p:sp>
          <p:sp>
            <p:nvSpPr>
              <p:cNvPr id="4105" name="Freeform 9"/>
              <p:cNvSpPr>
                <a:spLocks noEditPoints="1"/>
              </p:cNvSpPr>
              <p:nvPr/>
            </p:nvSpPr>
            <p:spPr bwMode="auto">
              <a:xfrm>
                <a:off x="582613" y="1166812"/>
                <a:ext cx="2255838" cy="5233988"/>
              </a:xfrm>
              <a:custGeom>
                <a:avLst/>
                <a:gdLst/>
                <a:ahLst/>
                <a:cxnLst>
                  <a:cxn ang="0">
                    <a:pos x="501" y="1049"/>
                  </a:cxn>
                  <a:cxn ang="0">
                    <a:pos x="549" y="1053"/>
                  </a:cxn>
                  <a:cxn ang="0">
                    <a:pos x="524" y="1013"/>
                  </a:cxn>
                  <a:cxn ang="0">
                    <a:pos x="520" y="983"/>
                  </a:cxn>
                  <a:cxn ang="0">
                    <a:pos x="459" y="939"/>
                  </a:cxn>
                  <a:cxn ang="0">
                    <a:pos x="440" y="894"/>
                  </a:cxn>
                  <a:cxn ang="0">
                    <a:pos x="312" y="21"/>
                  </a:cxn>
                  <a:cxn ang="0">
                    <a:pos x="335" y="52"/>
                  </a:cxn>
                  <a:cxn ang="0">
                    <a:pos x="341" y="88"/>
                  </a:cxn>
                  <a:cxn ang="0">
                    <a:pos x="394" y="224"/>
                  </a:cxn>
                  <a:cxn ang="0">
                    <a:pos x="345" y="281"/>
                  </a:cxn>
                  <a:cxn ang="0">
                    <a:pos x="354" y="389"/>
                  </a:cxn>
                  <a:cxn ang="0">
                    <a:pos x="364" y="605"/>
                  </a:cxn>
                  <a:cxn ang="0">
                    <a:pos x="404" y="822"/>
                  </a:cxn>
                  <a:cxn ang="0">
                    <a:pos x="558" y="814"/>
                  </a:cxn>
                  <a:cxn ang="0">
                    <a:pos x="638" y="761"/>
                  </a:cxn>
                  <a:cxn ang="0">
                    <a:pos x="722" y="765"/>
                  </a:cxn>
                  <a:cxn ang="0">
                    <a:pos x="796" y="810"/>
                  </a:cxn>
                  <a:cxn ang="0">
                    <a:pos x="831" y="888"/>
                  </a:cxn>
                  <a:cxn ang="0">
                    <a:pos x="836" y="990"/>
                  </a:cxn>
                  <a:cxn ang="0">
                    <a:pos x="831" y="1045"/>
                  </a:cxn>
                  <a:cxn ang="0">
                    <a:pos x="840" y="1142"/>
                  </a:cxn>
                  <a:cxn ang="0">
                    <a:pos x="865" y="1218"/>
                  </a:cxn>
                  <a:cxn ang="0">
                    <a:pos x="1012" y="1389"/>
                  </a:cxn>
                  <a:cxn ang="0">
                    <a:pos x="1116" y="1550"/>
                  </a:cxn>
                  <a:cxn ang="0">
                    <a:pos x="1381" y="1527"/>
                  </a:cxn>
                  <a:cxn ang="0">
                    <a:pos x="1299" y="1783"/>
                  </a:cxn>
                  <a:cxn ang="0">
                    <a:pos x="1242" y="1825"/>
                  </a:cxn>
                  <a:cxn ang="0">
                    <a:pos x="1231" y="1948"/>
                  </a:cxn>
                  <a:cxn ang="0">
                    <a:pos x="1175" y="2064"/>
                  </a:cxn>
                  <a:cxn ang="0">
                    <a:pos x="1158" y="2111"/>
                  </a:cxn>
                  <a:cxn ang="0">
                    <a:pos x="1177" y="2348"/>
                  </a:cxn>
                  <a:cxn ang="0">
                    <a:pos x="1141" y="2546"/>
                  </a:cxn>
                  <a:cxn ang="0">
                    <a:pos x="1137" y="2908"/>
                  </a:cxn>
                  <a:cxn ang="0">
                    <a:pos x="1208" y="3101"/>
                  </a:cxn>
                  <a:cxn ang="0">
                    <a:pos x="42" y="3039"/>
                  </a:cxn>
                  <a:cxn ang="0">
                    <a:pos x="293" y="2898"/>
                  </a:cxn>
                  <a:cxn ang="0">
                    <a:pos x="274" y="2716"/>
                  </a:cxn>
                  <a:cxn ang="0">
                    <a:pos x="293" y="2455"/>
                  </a:cxn>
                  <a:cxn ang="0">
                    <a:pos x="312" y="2293"/>
                  </a:cxn>
                  <a:cxn ang="0">
                    <a:pos x="297" y="2128"/>
                  </a:cxn>
                  <a:cxn ang="0">
                    <a:pos x="267" y="2003"/>
                  </a:cxn>
                  <a:cxn ang="0">
                    <a:pos x="288" y="1859"/>
                  </a:cxn>
                  <a:cxn ang="0">
                    <a:pos x="253" y="1732"/>
                  </a:cxn>
                  <a:cxn ang="0">
                    <a:pos x="288" y="1518"/>
                  </a:cxn>
                  <a:cxn ang="0">
                    <a:pos x="276" y="1432"/>
                  </a:cxn>
                  <a:cxn ang="0">
                    <a:pos x="284" y="1326"/>
                  </a:cxn>
                  <a:cxn ang="0">
                    <a:pos x="253" y="1210"/>
                  </a:cxn>
                  <a:cxn ang="0">
                    <a:pos x="210" y="1140"/>
                  </a:cxn>
                  <a:cxn ang="0">
                    <a:pos x="200" y="1038"/>
                  </a:cxn>
                  <a:cxn ang="0">
                    <a:pos x="272" y="911"/>
                  </a:cxn>
                  <a:cxn ang="0">
                    <a:pos x="265" y="833"/>
                  </a:cxn>
                  <a:cxn ang="0">
                    <a:pos x="232" y="655"/>
                  </a:cxn>
                  <a:cxn ang="0">
                    <a:pos x="223" y="440"/>
                  </a:cxn>
                  <a:cxn ang="0">
                    <a:pos x="196" y="336"/>
                  </a:cxn>
                  <a:cxn ang="0">
                    <a:pos x="147" y="228"/>
                  </a:cxn>
                  <a:cxn ang="0">
                    <a:pos x="152" y="141"/>
                  </a:cxn>
                  <a:cxn ang="0">
                    <a:pos x="217" y="74"/>
                  </a:cxn>
                  <a:cxn ang="0">
                    <a:pos x="227" y="31"/>
                  </a:cxn>
                  <a:cxn ang="0">
                    <a:pos x="318" y="0"/>
                  </a:cxn>
                </a:cxnLst>
                <a:rect l="0" t="0" r="r" b="b"/>
                <a:pathLst>
                  <a:path w="1421" h="3297">
                    <a:moveTo>
                      <a:pt x="469" y="983"/>
                    </a:moveTo>
                    <a:lnTo>
                      <a:pt x="471" y="1006"/>
                    </a:lnTo>
                    <a:lnTo>
                      <a:pt x="474" y="1021"/>
                    </a:lnTo>
                    <a:lnTo>
                      <a:pt x="474" y="1032"/>
                    </a:lnTo>
                    <a:lnTo>
                      <a:pt x="490" y="1040"/>
                    </a:lnTo>
                    <a:lnTo>
                      <a:pt x="501" y="1049"/>
                    </a:lnTo>
                    <a:lnTo>
                      <a:pt x="511" y="1059"/>
                    </a:lnTo>
                    <a:lnTo>
                      <a:pt x="518" y="1068"/>
                    </a:lnTo>
                    <a:lnTo>
                      <a:pt x="520" y="1070"/>
                    </a:lnTo>
                    <a:lnTo>
                      <a:pt x="558" y="1068"/>
                    </a:lnTo>
                    <a:lnTo>
                      <a:pt x="554" y="1059"/>
                    </a:lnTo>
                    <a:lnTo>
                      <a:pt x="549" y="1053"/>
                    </a:lnTo>
                    <a:lnTo>
                      <a:pt x="547" y="1047"/>
                    </a:lnTo>
                    <a:lnTo>
                      <a:pt x="545" y="1042"/>
                    </a:lnTo>
                    <a:lnTo>
                      <a:pt x="543" y="1040"/>
                    </a:lnTo>
                    <a:lnTo>
                      <a:pt x="543" y="1038"/>
                    </a:lnTo>
                    <a:lnTo>
                      <a:pt x="528" y="1034"/>
                    </a:lnTo>
                    <a:lnTo>
                      <a:pt x="524" y="1013"/>
                    </a:lnTo>
                    <a:lnTo>
                      <a:pt x="535" y="1013"/>
                    </a:lnTo>
                    <a:lnTo>
                      <a:pt x="528" y="1002"/>
                    </a:lnTo>
                    <a:lnTo>
                      <a:pt x="524" y="996"/>
                    </a:lnTo>
                    <a:lnTo>
                      <a:pt x="522" y="990"/>
                    </a:lnTo>
                    <a:lnTo>
                      <a:pt x="520" y="985"/>
                    </a:lnTo>
                    <a:lnTo>
                      <a:pt x="520" y="983"/>
                    </a:lnTo>
                    <a:lnTo>
                      <a:pt x="469" y="983"/>
                    </a:lnTo>
                    <a:close/>
                    <a:moveTo>
                      <a:pt x="440" y="894"/>
                    </a:moveTo>
                    <a:lnTo>
                      <a:pt x="442" y="899"/>
                    </a:lnTo>
                    <a:lnTo>
                      <a:pt x="448" y="909"/>
                    </a:lnTo>
                    <a:lnTo>
                      <a:pt x="453" y="924"/>
                    </a:lnTo>
                    <a:lnTo>
                      <a:pt x="459" y="939"/>
                    </a:lnTo>
                    <a:lnTo>
                      <a:pt x="461" y="951"/>
                    </a:lnTo>
                    <a:lnTo>
                      <a:pt x="522" y="949"/>
                    </a:lnTo>
                    <a:lnTo>
                      <a:pt x="520" y="947"/>
                    </a:lnTo>
                    <a:lnTo>
                      <a:pt x="520" y="926"/>
                    </a:lnTo>
                    <a:lnTo>
                      <a:pt x="524" y="903"/>
                    </a:lnTo>
                    <a:lnTo>
                      <a:pt x="440" y="894"/>
                    </a:lnTo>
                    <a:close/>
                    <a:moveTo>
                      <a:pt x="318" y="0"/>
                    </a:moveTo>
                    <a:lnTo>
                      <a:pt x="320" y="0"/>
                    </a:lnTo>
                    <a:lnTo>
                      <a:pt x="320" y="4"/>
                    </a:lnTo>
                    <a:lnTo>
                      <a:pt x="318" y="6"/>
                    </a:lnTo>
                    <a:lnTo>
                      <a:pt x="314" y="14"/>
                    </a:lnTo>
                    <a:lnTo>
                      <a:pt x="312" y="21"/>
                    </a:lnTo>
                    <a:lnTo>
                      <a:pt x="309" y="25"/>
                    </a:lnTo>
                    <a:lnTo>
                      <a:pt x="307" y="27"/>
                    </a:lnTo>
                    <a:lnTo>
                      <a:pt x="305" y="31"/>
                    </a:lnTo>
                    <a:lnTo>
                      <a:pt x="337" y="23"/>
                    </a:lnTo>
                    <a:lnTo>
                      <a:pt x="328" y="42"/>
                    </a:lnTo>
                    <a:lnTo>
                      <a:pt x="335" y="52"/>
                    </a:lnTo>
                    <a:lnTo>
                      <a:pt x="349" y="50"/>
                    </a:lnTo>
                    <a:lnTo>
                      <a:pt x="341" y="67"/>
                    </a:lnTo>
                    <a:lnTo>
                      <a:pt x="343" y="74"/>
                    </a:lnTo>
                    <a:lnTo>
                      <a:pt x="343" y="80"/>
                    </a:lnTo>
                    <a:lnTo>
                      <a:pt x="341" y="86"/>
                    </a:lnTo>
                    <a:lnTo>
                      <a:pt x="341" y="88"/>
                    </a:lnTo>
                    <a:lnTo>
                      <a:pt x="337" y="93"/>
                    </a:lnTo>
                    <a:lnTo>
                      <a:pt x="366" y="124"/>
                    </a:lnTo>
                    <a:lnTo>
                      <a:pt x="385" y="154"/>
                    </a:lnTo>
                    <a:lnTo>
                      <a:pt x="396" y="181"/>
                    </a:lnTo>
                    <a:lnTo>
                      <a:pt x="398" y="205"/>
                    </a:lnTo>
                    <a:lnTo>
                      <a:pt x="394" y="224"/>
                    </a:lnTo>
                    <a:lnTo>
                      <a:pt x="387" y="241"/>
                    </a:lnTo>
                    <a:lnTo>
                      <a:pt x="377" y="256"/>
                    </a:lnTo>
                    <a:lnTo>
                      <a:pt x="364" y="266"/>
                    </a:lnTo>
                    <a:lnTo>
                      <a:pt x="356" y="275"/>
                    </a:lnTo>
                    <a:lnTo>
                      <a:pt x="347" y="279"/>
                    </a:lnTo>
                    <a:lnTo>
                      <a:pt x="345" y="281"/>
                    </a:lnTo>
                    <a:lnTo>
                      <a:pt x="335" y="294"/>
                    </a:lnTo>
                    <a:lnTo>
                      <a:pt x="333" y="304"/>
                    </a:lnTo>
                    <a:lnTo>
                      <a:pt x="333" y="313"/>
                    </a:lnTo>
                    <a:lnTo>
                      <a:pt x="335" y="317"/>
                    </a:lnTo>
                    <a:lnTo>
                      <a:pt x="347" y="353"/>
                    </a:lnTo>
                    <a:lnTo>
                      <a:pt x="354" y="389"/>
                    </a:lnTo>
                    <a:lnTo>
                      <a:pt x="351" y="427"/>
                    </a:lnTo>
                    <a:lnTo>
                      <a:pt x="347" y="461"/>
                    </a:lnTo>
                    <a:lnTo>
                      <a:pt x="347" y="492"/>
                    </a:lnTo>
                    <a:lnTo>
                      <a:pt x="349" y="526"/>
                    </a:lnTo>
                    <a:lnTo>
                      <a:pt x="356" y="575"/>
                    </a:lnTo>
                    <a:lnTo>
                      <a:pt x="364" y="605"/>
                    </a:lnTo>
                    <a:lnTo>
                      <a:pt x="373" y="638"/>
                    </a:lnTo>
                    <a:lnTo>
                      <a:pt x="381" y="679"/>
                    </a:lnTo>
                    <a:lnTo>
                      <a:pt x="387" y="719"/>
                    </a:lnTo>
                    <a:lnTo>
                      <a:pt x="396" y="759"/>
                    </a:lnTo>
                    <a:lnTo>
                      <a:pt x="400" y="793"/>
                    </a:lnTo>
                    <a:lnTo>
                      <a:pt x="404" y="822"/>
                    </a:lnTo>
                    <a:lnTo>
                      <a:pt x="408" y="841"/>
                    </a:lnTo>
                    <a:lnTo>
                      <a:pt x="408" y="848"/>
                    </a:lnTo>
                    <a:lnTo>
                      <a:pt x="539" y="848"/>
                    </a:lnTo>
                    <a:lnTo>
                      <a:pt x="541" y="839"/>
                    </a:lnTo>
                    <a:lnTo>
                      <a:pt x="547" y="827"/>
                    </a:lnTo>
                    <a:lnTo>
                      <a:pt x="558" y="814"/>
                    </a:lnTo>
                    <a:lnTo>
                      <a:pt x="564" y="806"/>
                    </a:lnTo>
                    <a:lnTo>
                      <a:pt x="568" y="801"/>
                    </a:lnTo>
                    <a:lnTo>
                      <a:pt x="448" y="641"/>
                    </a:lnTo>
                    <a:lnTo>
                      <a:pt x="604" y="782"/>
                    </a:lnTo>
                    <a:lnTo>
                      <a:pt x="621" y="770"/>
                    </a:lnTo>
                    <a:lnTo>
                      <a:pt x="638" y="761"/>
                    </a:lnTo>
                    <a:lnTo>
                      <a:pt x="653" y="757"/>
                    </a:lnTo>
                    <a:lnTo>
                      <a:pt x="659" y="755"/>
                    </a:lnTo>
                    <a:lnTo>
                      <a:pt x="669" y="556"/>
                    </a:lnTo>
                    <a:lnTo>
                      <a:pt x="699" y="759"/>
                    </a:lnTo>
                    <a:lnTo>
                      <a:pt x="709" y="761"/>
                    </a:lnTo>
                    <a:lnTo>
                      <a:pt x="722" y="765"/>
                    </a:lnTo>
                    <a:lnTo>
                      <a:pt x="737" y="770"/>
                    </a:lnTo>
                    <a:lnTo>
                      <a:pt x="747" y="774"/>
                    </a:lnTo>
                    <a:lnTo>
                      <a:pt x="751" y="776"/>
                    </a:lnTo>
                    <a:lnTo>
                      <a:pt x="890" y="634"/>
                    </a:lnTo>
                    <a:lnTo>
                      <a:pt x="785" y="797"/>
                    </a:lnTo>
                    <a:lnTo>
                      <a:pt x="796" y="810"/>
                    </a:lnTo>
                    <a:lnTo>
                      <a:pt x="806" y="825"/>
                    </a:lnTo>
                    <a:lnTo>
                      <a:pt x="812" y="835"/>
                    </a:lnTo>
                    <a:lnTo>
                      <a:pt x="815" y="839"/>
                    </a:lnTo>
                    <a:lnTo>
                      <a:pt x="998" y="784"/>
                    </a:lnTo>
                    <a:lnTo>
                      <a:pt x="827" y="873"/>
                    </a:lnTo>
                    <a:lnTo>
                      <a:pt x="831" y="888"/>
                    </a:lnTo>
                    <a:lnTo>
                      <a:pt x="834" y="903"/>
                    </a:lnTo>
                    <a:lnTo>
                      <a:pt x="836" y="916"/>
                    </a:lnTo>
                    <a:lnTo>
                      <a:pt x="836" y="920"/>
                    </a:lnTo>
                    <a:lnTo>
                      <a:pt x="1029" y="937"/>
                    </a:lnTo>
                    <a:lnTo>
                      <a:pt x="836" y="951"/>
                    </a:lnTo>
                    <a:lnTo>
                      <a:pt x="836" y="990"/>
                    </a:lnTo>
                    <a:lnTo>
                      <a:pt x="840" y="992"/>
                    </a:lnTo>
                    <a:lnTo>
                      <a:pt x="842" y="1000"/>
                    </a:lnTo>
                    <a:lnTo>
                      <a:pt x="827" y="1006"/>
                    </a:lnTo>
                    <a:lnTo>
                      <a:pt x="827" y="1021"/>
                    </a:lnTo>
                    <a:lnTo>
                      <a:pt x="829" y="1034"/>
                    </a:lnTo>
                    <a:lnTo>
                      <a:pt x="831" y="1045"/>
                    </a:lnTo>
                    <a:lnTo>
                      <a:pt x="834" y="1049"/>
                    </a:lnTo>
                    <a:lnTo>
                      <a:pt x="840" y="1068"/>
                    </a:lnTo>
                    <a:lnTo>
                      <a:pt x="846" y="1089"/>
                    </a:lnTo>
                    <a:lnTo>
                      <a:pt x="846" y="1108"/>
                    </a:lnTo>
                    <a:lnTo>
                      <a:pt x="844" y="1116"/>
                    </a:lnTo>
                    <a:lnTo>
                      <a:pt x="840" y="1142"/>
                    </a:lnTo>
                    <a:lnTo>
                      <a:pt x="836" y="1148"/>
                    </a:lnTo>
                    <a:lnTo>
                      <a:pt x="842" y="1155"/>
                    </a:lnTo>
                    <a:lnTo>
                      <a:pt x="846" y="1165"/>
                    </a:lnTo>
                    <a:lnTo>
                      <a:pt x="850" y="1182"/>
                    </a:lnTo>
                    <a:lnTo>
                      <a:pt x="859" y="1212"/>
                    </a:lnTo>
                    <a:lnTo>
                      <a:pt x="865" y="1218"/>
                    </a:lnTo>
                    <a:lnTo>
                      <a:pt x="907" y="1239"/>
                    </a:lnTo>
                    <a:lnTo>
                      <a:pt x="941" y="1267"/>
                    </a:lnTo>
                    <a:lnTo>
                      <a:pt x="968" y="1296"/>
                    </a:lnTo>
                    <a:lnTo>
                      <a:pt x="987" y="1328"/>
                    </a:lnTo>
                    <a:lnTo>
                      <a:pt x="1002" y="1360"/>
                    </a:lnTo>
                    <a:lnTo>
                      <a:pt x="1012" y="1389"/>
                    </a:lnTo>
                    <a:lnTo>
                      <a:pt x="1017" y="1417"/>
                    </a:lnTo>
                    <a:lnTo>
                      <a:pt x="1021" y="1438"/>
                    </a:lnTo>
                    <a:lnTo>
                      <a:pt x="1021" y="1457"/>
                    </a:lnTo>
                    <a:lnTo>
                      <a:pt x="1080" y="1544"/>
                    </a:lnTo>
                    <a:lnTo>
                      <a:pt x="1101" y="1546"/>
                    </a:lnTo>
                    <a:lnTo>
                      <a:pt x="1116" y="1550"/>
                    </a:lnTo>
                    <a:lnTo>
                      <a:pt x="1126" y="1554"/>
                    </a:lnTo>
                    <a:lnTo>
                      <a:pt x="1130" y="1556"/>
                    </a:lnTo>
                    <a:lnTo>
                      <a:pt x="1227" y="1430"/>
                    </a:lnTo>
                    <a:lnTo>
                      <a:pt x="1398" y="1425"/>
                    </a:lnTo>
                    <a:lnTo>
                      <a:pt x="1421" y="1453"/>
                    </a:lnTo>
                    <a:lnTo>
                      <a:pt x="1381" y="1527"/>
                    </a:lnTo>
                    <a:lnTo>
                      <a:pt x="1398" y="1567"/>
                    </a:lnTo>
                    <a:lnTo>
                      <a:pt x="1377" y="1635"/>
                    </a:lnTo>
                    <a:lnTo>
                      <a:pt x="1356" y="1688"/>
                    </a:lnTo>
                    <a:lnTo>
                      <a:pt x="1337" y="1730"/>
                    </a:lnTo>
                    <a:lnTo>
                      <a:pt x="1318" y="1762"/>
                    </a:lnTo>
                    <a:lnTo>
                      <a:pt x="1299" y="1783"/>
                    </a:lnTo>
                    <a:lnTo>
                      <a:pt x="1282" y="1800"/>
                    </a:lnTo>
                    <a:lnTo>
                      <a:pt x="1267" y="1808"/>
                    </a:lnTo>
                    <a:lnTo>
                      <a:pt x="1257" y="1812"/>
                    </a:lnTo>
                    <a:lnTo>
                      <a:pt x="1248" y="1815"/>
                    </a:lnTo>
                    <a:lnTo>
                      <a:pt x="1240" y="1815"/>
                    </a:lnTo>
                    <a:lnTo>
                      <a:pt x="1242" y="1825"/>
                    </a:lnTo>
                    <a:lnTo>
                      <a:pt x="1242" y="1844"/>
                    </a:lnTo>
                    <a:lnTo>
                      <a:pt x="1240" y="1865"/>
                    </a:lnTo>
                    <a:lnTo>
                      <a:pt x="1238" y="1891"/>
                    </a:lnTo>
                    <a:lnTo>
                      <a:pt x="1236" y="1914"/>
                    </a:lnTo>
                    <a:lnTo>
                      <a:pt x="1233" y="1935"/>
                    </a:lnTo>
                    <a:lnTo>
                      <a:pt x="1231" y="1948"/>
                    </a:lnTo>
                    <a:lnTo>
                      <a:pt x="1231" y="1954"/>
                    </a:lnTo>
                    <a:lnTo>
                      <a:pt x="1223" y="1994"/>
                    </a:lnTo>
                    <a:lnTo>
                      <a:pt x="1212" y="2024"/>
                    </a:lnTo>
                    <a:lnTo>
                      <a:pt x="1200" y="2045"/>
                    </a:lnTo>
                    <a:lnTo>
                      <a:pt x="1187" y="2058"/>
                    </a:lnTo>
                    <a:lnTo>
                      <a:pt x="1175" y="2064"/>
                    </a:lnTo>
                    <a:lnTo>
                      <a:pt x="1164" y="2068"/>
                    </a:lnTo>
                    <a:lnTo>
                      <a:pt x="1156" y="2068"/>
                    </a:lnTo>
                    <a:lnTo>
                      <a:pt x="1149" y="2066"/>
                    </a:lnTo>
                    <a:lnTo>
                      <a:pt x="1147" y="2066"/>
                    </a:lnTo>
                    <a:lnTo>
                      <a:pt x="1151" y="2083"/>
                    </a:lnTo>
                    <a:lnTo>
                      <a:pt x="1158" y="2111"/>
                    </a:lnTo>
                    <a:lnTo>
                      <a:pt x="1162" y="2145"/>
                    </a:lnTo>
                    <a:lnTo>
                      <a:pt x="1164" y="2185"/>
                    </a:lnTo>
                    <a:lnTo>
                      <a:pt x="1168" y="2227"/>
                    </a:lnTo>
                    <a:lnTo>
                      <a:pt x="1172" y="2271"/>
                    </a:lnTo>
                    <a:lnTo>
                      <a:pt x="1175" y="2312"/>
                    </a:lnTo>
                    <a:lnTo>
                      <a:pt x="1177" y="2348"/>
                    </a:lnTo>
                    <a:lnTo>
                      <a:pt x="1177" y="2377"/>
                    </a:lnTo>
                    <a:lnTo>
                      <a:pt x="1179" y="2396"/>
                    </a:lnTo>
                    <a:lnTo>
                      <a:pt x="1179" y="2403"/>
                    </a:lnTo>
                    <a:lnTo>
                      <a:pt x="1156" y="2434"/>
                    </a:lnTo>
                    <a:lnTo>
                      <a:pt x="1164" y="2510"/>
                    </a:lnTo>
                    <a:lnTo>
                      <a:pt x="1141" y="2546"/>
                    </a:lnTo>
                    <a:lnTo>
                      <a:pt x="1156" y="2711"/>
                    </a:lnTo>
                    <a:lnTo>
                      <a:pt x="1118" y="2762"/>
                    </a:lnTo>
                    <a:lnTo>
                      <a:pt x="1122" y="2800"/>
                    </a:lnTo>
                    <a:lnTo>
                      <a:pt x="1128" y="2838"/>
                    </a:lnTo>
                    <a:lnTo>
                      <a:pt x="1132" y="2874"/>
                    </a:lnTo>
                    <a:lnTo>
                      <a:pt x="1137" y="2908"/>
                    </a:lnTo>
                    <a:lnTo>
                      <a:pt x="1141" y="2938"/>
                    </a:lnTo>
                    <a:lnTo>
                      <a:pt x="1145" y="2961"/>
                    </a:lnTo>
                    <a:lnTo>
                      <a:pt x="1147" y="2976"/>
                    </a:lnTo>
                    <a:lnTo>
                      <a:pt x="1147" y="2982"/>
                    </a:lnTo>
                    <a:lnTo>
                      <a:pt x="1200" y="3005"/>
                    </a:lnTo>
                    <a:lnTo>
                      <a:pt x="1208" y="3101"/>
                    </a:lnTo>
                    <a:lnTo>
                      <a:pt x="1263" y="3130"/>
                    </a:lnTo>
                    <a:lnTo>
                      <a:pt x="1263" y="3297"/>
                    </a:lnTo>
                    <a:lnTo>
                      <a:pt x="0" y="3297"/>
                    </a:lnTo>
                    <a:lnTo>
                      <a:pt x="0" y="3149"/>
                    </a:lnTo>
                    <a:lnTo>
                      <a:pt x="40" y="3130"/>
                    </a:lnTo>
                    <a:lnTo>
                      <a:pt x="42" y="3039"/>
                    </a:lnTo>
                    <a:lnTo>
                      <a:pt x="124" y="2989"/>
                    </a:lnTo>
                    <a:lnTo>
                      <a:pt x="265" y="2982"/>
                    </a:lnTo>
                    <a:lnTo>
                      <a:pt x="282" y="2955"/>
                    </a:lnTo>
                    <a:lnTo>
                      <a:pt x="290" y="2931"/>
                    </a:lnTo>
                    <a:lnTo>
                      <a:pt x="293" y="2912"/>
                    </a:lnTo>
                    <a:lnTo>
                      <a:pt x="293" y="2898"/>
                    </a:lnTo>
                    <a:lnTo>
                      <a:pt x="290" y="2889"/>
                    </a:lnTo>
                    <a:lnTo>
                      <a:pt x="288" y="2887"/>
                    </a:lnTo>
                    <a:lnTo>
                      <a:pt x="280" y="2853"/>
                    </a:lnTo>
                    <a:lnTo>
                      <a:pt x="276" y="2811"/>
                    </a:lnTo>
                    <a:lnTo>
                      <a:pt x="274" y="2764"/>
                    </a:lnTo>
                    <a:lnTo>
                      <a:pt x="274" y="2716"/>
                    </a:lnTo>
                    <a:lnTo>
                      <a:pt x="278" y="2618"/>
                    </a:lnTo>
                    <a:lnTo>
                      <a:pt x="282" y="2576"/>
                    </a:lnTo>
                    <a:lnTo>
                      <a:pt x="286" y="2538"/>
                    </a:lnTo>
                    <a:lnTo>
                      <a:pt x="288" y="2508"/>
                    </a:lnTo>
                    <a:lnTo>
                      <a:pt x="293" y="2487"/>
                    </a:lnTo>
                    <a:lnTo>
                      <a:pt x="293" y="2455"/>
                    </a:lnTo>
                    <a:lnTo>
                      <a:pt x="295" y="2426"/>
                    </a:lnTo>
                    <a:lnTo>
                      <a:pt x="297" y="2394"/>
                    </a:lnTo>
                    <a:lnTo>
                      <a:pt x="301" y="2362"/>
                    </a:lnTo>
                    <a:lnTo>
                      <a:pt x="305" y="2333"/>
                    </a:lnTo>
                    <a:lnTo>
                      <a:pt x="309" y="2307"/>
                    </a:lnTo>
                    <a:lnTo>
                      <a:pt x="312" y="2293"/>
                    </a:lnTo>
                    <a:lnTo>
                      <a:pt x="314" y="2286"/>
                    </a:lnTo>
                    <a:lnTo>
                      <a:pt x="314" y="2210"/>
                    </a:lnTo>
                    <a:lnTo>
                      <a:pt x="312" y="2200"/>
                    </a:lnTo>
                    <a:lnTo>
                      <a:pt x="309" y="2183"/>
                    </a:lnTo>
                    <a:lnTo>
                      <a:pt x="303" y="2157"/>
                    </a:lnTo>
                    <a:lnTo>
                      <a:pt x="297" y="2128"/>
                    </a:lnTo>
                    <a:lnTo>
                      <a:pt x="293" y="2098"/>
                    </a:lnTo>
                    <a:lnTo>
                      <a:pt x="286" y="2070"/>
                    </a:lnTo>
                    <a:lnTo>
                      <a:pt x="280" y="2047"/>
                    </a:lnTo>
                    <a:lnTo>
                      <a:pt x="278" y="2032"/>
                    </a:lnTo>
                    <a:lnTo>
                      <a:pt x="276" y="2026"/>
                    </a:lnTo>
                    <a:lnTo>
                      <a:pt x="267" y="2003"/>
                    </a:lnTo>
                    <a:lnTo>
                      <a:pt x="265" y="1975"/>
                    </a:lnTo>
                    <a:lnTo>
                      <a:pt x="267" y="1948"/>
                    </a:lnTo>
                    <a:lnTo>
                      <a:pt x="272" y="1920"/>
                    </a:lnTo>
                    <a:lnTo>
                      <a:pt x="278" y="1895"/>
                    </a:lnTo>
                    <a:lnTo>
                      <a:pt x="284" y="1874"/>
                    </a:lnTo>
                    <a:lnTo>
                      <a:pt x="288" y="1859"/>
                    </a:lnTo>
                    <a:lnTo>
                      <a:pt x="290" y="1855"/>
                    </a:lnTo>
                    <a:lnTo>
                      <a:pt x="274" y="1844"/>
                    </a:lnTo>
                    <a:lnTo>
                      <a:pt x="261" y="1825"/>
                    </a:lnTo>
                    <a:lnTo>
                      <a:pt x="255" y="1798"/>
                    </a:lnTo>
                    <a:lnTo>
                      <a:pt x="253" y="1766"/>
                    </a:lnTo>
                    <a:lnTo>
                      <a:pt x="253" y="1732"/>
                    </a:lnTo>
                    <a:lnTo>
                      <a:pt x="255" y="1694"/>
                    </a:lnTo>
                    <a:lnTo>
                      <a:pt x="259" y="1654"/>
                    </a:lnTo>
                    <a:lnTo>
                      <a:pt x="267" y="1616"/>
                    </a:lnTo>
                    <a:lnTo>
                      <a:pt x="274" y="1580"/>
                    </a:lnTo>
                    <a:lnTo>
                      <a:pt x="282" y="1546"/>
                    </a:lnTo>
                    <a:lnTo>
                      <a:pt x="288" y="1518"/>
                    </a:lnTo>
                    <a:lnTo>
                      <a:pt x="293" y="1495"/>
                    </a:lnTo>
                    <a:lnTo>
                      <a:pt x="297" y="1480"/>
                    </a:lnTo>
                    <a:lnTo>
                      <a:pt x="299" y="1476"/>
                    </a:lnTo>
                    <a:lnTo>
                      <a:pt x="286" y="1468"/>
                    </a:lnTo>
                    <a:lnTo>
                      <a:pt x="278" y="1453"/>
                    </a:lnTo>
                    <a:lnTo>
                      <a:pt x="276" y="1432"/>
                    </a:lnTo>
                    <a:lnTo>
                      <a:pt x="280" y="1389"/>
                    </a:lnTo>
                    <a:lnTo>
                      <a:pt x="286" y="1372"/>
                    </a:lnTo>
                    <a:lnTo>
                      <a:pt x="288" y="1360"/>
                    </a:lnTo>
                    <a:lnTo>
                      <a:pt x="290" y="1356"/>
                    </a:lnTo>
                    <a:lnTo>
                      <a:pt x="286" y="1343"/>
                    </a:lnTo>
                    <a:lnTo>
                      <a:pt x="284" y="1326"/>
                    </a:lnTo>
                    <a:lnTo>
                      <a:pt x="284" y="1309"/>
                    </a:lnTo>
                    <a:lnTo>
                      <a:pt x="269" y="1307"/>
                    </a:lnTo>
                    <a:lnTo>
                      <a:pt x="261" y="1294"/>
                    </a:lnTo>
                    <a:lnTo>
                      <a:pt x="255" y="1275"/>
                    </a:lnTo>
                    <a:lnTo>
                      <a:pt x="253" y="1254"/>
                    </a:lnTo>
                    <a:lnTo>
                      <a:pt x="253" y="1210"/>
                    </a:lnTo>
                    <a:lnTo>
                      <a:pt x="255" y="1191"/>
                    </a:lnTo>
                    <a:lnTo>
                      <a:pt x="257" y="1176"/>
                    </a:lnTo>
                    <a:lnTo>
                      <a:pt x="257" y="1171"/>
                    </a:lnTo>
                    <a:lnTo>
                      <a:pt x="238" y="1167"/>
                    </a:lnTo>
                    <a:lnTo>
                      <a:pt x="223" y="1155"/>
                    </a:lnTo>
                    <a:lnTo>
                      <a:pt x="210" y="1140"/>
                    </a:lnTo>
                    <a:lnTo>
                      <a:pt x="202" y="1121"/>
                    </a:lnTo>
                    <a:lnTo>
                      <a:pt x="194" y="1106"/>
                    </a:lnTo>
                    <a:lnTo>
                      <a:pt x="192" y="1093"/>
                    </a:lnTo>
                    <a:lnTo>
                      <a:pt x="189" y="1089"/>
                    </a:lnTo>
                    <a:lnTo>
                      <a:pt x="192" y="1064"/>
                    </a:lnTo>
                    <a:lnTo>
                      <a:pt x="200" y="1038"/>
                    </a:lnTo>
                    <a:lnTo>
                      <a:pt x="210" y="1011"/>
                    </a:lnTo>
                    <a:lnTo>
                      <a:pt x="225" y="985"/>
                    </a:lnTo>
                    <a:lnTo>
                      <a:pt x="238" y="960"/>
                    </a:lnTo>
                    <a:lnTo>
                      <a:pt x="253" y="939"/>
                    </a:lnTo>
                    <a:lnTo>
                      <a:pt x="263" y="922"/>
                    </a:lnTo>
                    <a:lnTo>
                      <a:pt x="272" y="911"/>
                    </a:lnTo>
                    <a:lnTo>
                      <a:pt x="274" y="907"/>
                    </a:lnTo>
                    <a:lnTo>
                      <a:pt x="276" y="894"/>
                    </a:lnTo>
                    <a:lnTo>
                      <a:pt x="274" y="880"/>
                    </a:lnTo>
                    <a:lnTo>
                      <a:pt x="272" y="863"/>
                    </a:lnTo>
                    <a:lnTo>
                      <a:pt x="267" y="846"/>
                    </a:lnTo>
                    <a:lnTo>
                      <a:pt x="265" y="833"/>
                    </a:lnTo>
                    <a:lnTo>
                      <a:pt x="259" y="808"/>
                    </a:lnTo>
                    <a:lnTo>
                      <a:pt x="250" y="780"/>
                    </a:lnTo>
                    <a:lnTo>
                      <a:pt x="242" y="755"/>
                    </a:lnTo>
                    <a:lnTo>
                      <a:pt x="238" y="727"/>
                    </a:lnTo>
                    <a:lnTo>
                      <a:pt x="234" y="702"/>
                    </a:lnTo>
                    <a:lnTo>
                      <a:pt x="232" y="655"/>
                    </a:lnTo>
                    <a:lnTo>
                      <a:pt x="232" y="566"/>
                    </a:lnTo>
                    <a:lnTo>
                      <a:pt x="234" y="545"/>
                    </a:lnTo>
                    <a:lnTo>
                      <a:pt x="236" y="522"/>
                    </a:lnTo>
                    <a:lnTo>
                      <a:pt x="234" y="501"/>
                    </a:lnTo>
                    <a:lnTo>
                      <a:pt x="225" y="459"/>
                    </a:lnTo>
                    <a:lnTo>
                      <a:pt x="223" y="440"/>
                    </a:lnTo>
                    <a:lnTo>
                      <a:pt x="221" y="427"/>
                    </a:lnTo>
                    <a:lnTo>
                      <a:pt x="221" y="421"/>
                    </a:lnTo>
                    <a:lnTo>
                      <a:pt x="213" y="395"/>
                    </a:lnTo>
                    <a:lnTo>
                      <a:pt x="202" y="370"/>
                    </a:lnTo>
                    <a:lnTo>
                      <a:pt x="196" y="344"/>
                    </a:lnTo>
                    <a:lnTo>
                      <a:pt x="196" y="336"/>
                    </a:lnTo>
                    <a:lnTo>
                      <a:pt x="200" y="306"/>
                    </a:lnTo>
                    <a:lnTo>
                      <a:pt x="200" y="291"/>
                    </a:lnTo>
                    <a:lnTo>
                      <a:pt x="198" y="285"/>
                    </a:lnTo>
                    <a:lnTo>
                      <a:pt x="173" y="268"/>
                    </a:lnTo>
                    <a:lnTo>
                      <a:pt x="156" y="249"/>
                    </a:lnTo>
                    <a:lnTo>
                      <a:pt x="147" y="228"/>
                    </a:lnTo>
                    <a:lnTo>
                      <a:pt x="143" y="207"/>
                    </a:lnTo>
                    <a:lnTo>
                      <a:pt x="141" y="186"/>
                    </a:lnTo>
                    <a:lnTo>
                      <a:pt x="143" y="169"/>
                    </a:lnTo>
                    <a:lnTo>
                      <a:pt x="147" y="154"/>
                    </a:lnTo>
                    <a:lnTo>
                      <a:pt x="149" y="146"/>
                    </a:lnTo>
                    <a:lnTo>
                      <a:pt x="152" y="141"/>
                    </a:lnTo>
                    <a:lnTo>
                      <a:pt x="162" y="116"/>
                    </a:lnTo>
                    <a:lnTo>
                      <a:pt x="177" y="99"/>
                    </a:lnTo>
                    <a:lnTo>
                      <a:pt x="189" y="86"/>
                    </a:lnTo>
                    <a:lnTo>
                      <a:pt x="204" y="78"/>
                    </a:lnTo>
                    <a:lnTo>
                      <a:pt x="213" y="74"/>
                    </a:lnTo>
                    <a:lnTo>
                      <a:pt x="217" y="74"/>
                    </a:lnTo>
                    <a:lnTo>
                      <a:pt x="217" y="69"/>
                    </a:lnTo>
                    <a:lnTo>
                      <a:pt x="219" y="63"/>
                    </a:lnTo>
                    <a:lnTo>
                      <a:pt x="219" y="59"/>
                    </a:lnTo>
                    <a:lnTo>
                      <a:pt x="221" y="52"/>
                    </a:lnTo>
                    <a:lnTo>
                      <a:pt x="221" y="48"/>
                    </a:lnTo>
                    <a:lnTo>
                      <a:pt x="227" y="31"/>
                    </a:lnTo>
                    <a:lnTo>
                      <a:pt x="236" y="25"/>
                    </a:lnTo>
                    <a:lnTo>
                      <a:pt x="257" y="12"/>
                    </a:lnTo>
                    <a:lnTo>
                      <a:pt x="265" y="10"/>
                    </a:lnTo>
                    <a:lnTo>
                      <a:pt x="269" y="8"/>
                    </a:lnTo>
                    <a:lnTo>
                      <a:pt x="274" y="19"/>
                    </a:lnTo>
                    <a:lnTo>
                      <a:pt x="318"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a:p>
            </p:txBody>
          </p:sp>
        </p:grpSp>
      </p:grpSp>
      <p:grpSp>
        <p:nvGrpSpPr>
          <p:cNvPr id="19" name="Group 18">
            <a:extLst>
              <a:ext uri="{FF2B5EF4-FFF2-40B4-BE49-F238E27FC236}">
                <a16:creationId xmlns:a16="http://schemas.microsoft.com/office/drawing/2014/main" id="{F7645931-8354-D0E6-4511-08DA5A476100}"/>
              </a:ext>
            </a:extLst>
          </p:cNvPr>
          <p:cNvGrpSpPr/>
          <p:nvPr/>
        </p:nvGrpSpPr>
        <p:grpSpPr>
          <a:xfrm>
            <a:off x="781762" y="1374956"/>
            <a:ext cx="10641174" cy="3606699"/>
            <a:chOff x="377219" y="1194586"/>
            <a:chExt cx="10641174" cy="3606699"/>
          </a:xfrm>
        </p:grpSpPr>
        <p:sp>
          <p:nvSpPr>
            <p:cNvPr id="5" name="Rectangle: Rounded Corners 6">
              <a:extLst>
                <a:ext uri="{FF2B5EF4-FFF2-40B4-BE49-F238E27FC236}">
                  <a16:creationId xmlns:a16="http://schemas.microsoft.com/office/drawing/2014/main" id="{9575FFFA-550A-7D7A-1FBA-726BD52C7412}"/>
                </a:ext>
              </a:extLst>
            </p:cNvPr>
            <p:cNvSpPr/>
            <p:nvPr/>
          </p:nvSpPr>
          <p:spPr>
            <a:xfrm>
              <a:off x="377219" y="1194586"/>
              <a:ext cx="5252402" cy="3577509"/>
            </a:xfrm>
            <a:prstGeom prst="round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TextBox 6">
              <a:extLst>
                <a:ext uri="{FF2B5EF4-FFF2-40B4-BE49-F238E27FC236}">
                  <a16:creationId xmlns:a16="http://schemas.microsoft.com/office/drawing/2014/main" id="{D5657C2F-1555-C625-BD6C-041C19B7DE09}"/>
                </a:ext>
              </a:extLst>
            </p:cNvPr>
            <p:cNvSpPr txBox="1"/>
            <p:nvPr/>
          </p:nvSpPr>
          <p:spPr>
            <a:xfrm>
              <a:off x="738130" y="1223776"/>
              <a:ext cx="4605051" cy="307777"/>
            </a:xfrm>
            <a:prstGeom prst="rect">
              <a:avLst/>
            </a:prstGeom>
            <a:noFill/>
          </p:spPr>
          <p:txBody>
            <a:bodyPr wrap="square" rtlCol="0">
              <a:spAutoFit/>
            </a:bodyPr>
            <a:lstStyle/>
            <a:p>
              <a:pPr algn="ctr"/>
              <a:r>
                <a:rPr lang="en-US" dirty="0">
                  <a:solidFill>
                    <a:schemeClr val="bg2"/>
                  </a:solidFill>
                </a:rPr>
                <a:t>Top Complaints in New York City from 2018-22</a:t>
              </a:r>
            </a:p>
          </p:txBody>
        </p:sp>
        <p:cxnSp>
          <p:nvCxnSpPr>
            <p:cNvPr id="9" name="Straight Connector 8">
              <a:extLst>
                <a:ext uri="{FF2B5EF4-FFF2-40B4-BE49-F238E27FC236}">
                  <a16:creationId xmlns:a16="http://schemas.microsoft.com/office/drawing/2014/main" id="{26C5B04F-A82E-8D7C-35B6-6C9FADE42F84}"/>
                </a:ext>
              </a:extLst>
            </p:cNvPr>
            <p:cNvCxnSpPr>
              <a:cxnSpLocks/>
            </p:cNvCxnSpPr>
            <p:nvPr/>
          </p:nvCxnSpPr>
          <p:spPr>
            <a:xfrm>
              <a:off x="734124" y="1597746"/>
              <a:ext cx="4546963"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10" name="Google Shape;284;g1a65f5a575d_2_45">
              <a:extLst>
                <a:ext uri="{FF2B5EF4-FFF2-40B4-BE49-F238E27FC236}">
                  <a16:creationId xmlns:a16="http://schemas.microsoft.com/office/drawing/2014/main" id="{AFB873A0-E024-D4CB-2031-B75173BD3999}"/>
                </a:ext>
              </a:extLst>
            </p:cNvPr>
            <p:cNvPicPr preferRelativeResize="0"/>
            <p:nvPr/>
          </p:nvPicPr>
          <p:blipFill>
            <a:blip r:embed="rId2">
              <a:alphaModFix/>
            </a:blip>
            <a:stretch>
              <a:fillRect/>
            </a:stretch>
          </p:blipFill>
          <p:spPr>
            <a:xfrm>
              <a:off x="593218" y="1816072"/>
              <a:ext cx="4672845" cy="2808482"/>
            </a:xfrm>
            <a:prstGeom prst="rect">
              <a:avLst/>
            </a:prstGeom>
            <a:noFill/>
            <a:ln>
              <a:noFill/>
            </a:ln>
          </p:spPr>
        </p:pic>
        <p:sp>
          <p:nvSpPr>
            <p:cNvPr id="12" name="Rectangle: Rounded Corners 6">
              <a:extLst>
                <a:ext uri="{FF2B5EF4-FFF2-40B4-BE49-F238E27FC236}">
                  <a16:creationId xmlns:a16="http://schemas.microsoft.com/office/drawing/2014/main" id="{28A6A8AE-B8C9-ADE4-C8CB-2ACF98770EFD}"/>
                </a:ext>
              </a:extLst>
            </p:cNvPr>
            <p:cNvSpPr/>
            <p:nvPr/>
          </p:nvSpPr>
          <p:spPr>
            <a:xfrm>
              <a:off x="5765991" y="1223776"/>
              <a:ext cx="5252402" cy="3577509"/>
            </a:xfrm>
            <a:prstGeom prst="round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DD7401EA-71A2-7E60-4C61-D3F45AD99C5A}"/>
                </a:ext>
              </a:extLst>
            </p:cNvPr>
            <p:cNvSpPr txBox="1"/>
            <p:nvPr/>
          </p:nvSpPr>
          <p:spPr>
            <a:xfrm>
              <a:off x="6126902" y="1252966"/>
              <a:ext cx="4605051" cy="307777"/>
            </a:xfrm>
            <a:prstGeom prst="rect">
              <a:avLst/>
            </a:prstGeom>
            <a:noFill/>
          </p:spPr>
          <p:txBody>
            <a:bodyPr wrap="square" rtlCol="0">
              <a:spAutoFit/>
            </a:bodyPr>
            <a:lstStyle/>
            <a:p>
              <a:pPr algn="ctr"/>
              <a:r>
                <a:rPr lang="en-US" dirty="0">
                  <a:solidFill>
                    <a:schemeClr val="bg2"/>
                  </a:solidFill>
                </a:rPr>
                <a:t>Average Complaints in New York City by Borough</a:t>
              </a:r>
            </a:p>
          </p:txBody>
        </p:sp>
        <p:cxnSp>
          <p:nvCxnSpPr>
            <p:cNvPr id="16" name="Straight Connector 15">
              <a:extLst>
                <a:ext uri="{FF2B5EF4-FFF2-40B4-BE49-F238E27FC236}">
                  <a16:creationId xmlns:a16="http://schemas.microsoft.com/office/drawing/2014/main" id="{E2CA1612-4FF5-649A-8A0F-5AE29A3BB02E}"/>
                </a:ext>
              </a:extLst>
            </p:cNvPr>
            <p:cNvCxnSpPr>
              <a:cxnSpLocks/>
            </p:cNvCxnSpPr>
            <p:nvPr/>
          </p:nvCxnSpPr>
          <p:spPr>
            <a:xfrm>
              <a:off x="6122896" y="1626936"/>
              <a:ext cx="4546963"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18" name="Google Shape;285;g1a65f5a575d_2_45">
              <a:extLst>
                <a:ext uri="{FF2B5EF4-FFF2-40B4-BE49-F238E27FC236}">
                  <a16:creationId xmlns:a16="http://schemas.microsoft.com/office/drawing/2014/main" id="{3BFDE2B0-A4DF-24D2-6E77-C67B772AEDA0}"/>
                </a:ext>
              </a:extLst>
            </p:cNvPr>
            <p:cNvPicPr preferRelativeResize="0"/>
            <p:nvPr/>
          </p:nvPicPr>
          <p:blipFill>
            <a:blip r:embed="rId3">
              <a:alphaModFix/>
            </a:blip>
            <a:stretch>
              <a:fillRect/>
            </a:stretch>
          </p:blipFill>
          <p:spPr>
            <a:xfrm>
              <a:off x="6210600" y="1806777"/>
              <a:ext cx="4259653" cy="2682280"/>
            </a:xfrm>
            <a:prstGeom prst="rect">
              <a:avLst/>
            </a:prstGeom>
            <a:noFill/>
            <a:ln>
              <a:noFill/>
            </a:ln>
          </p:spPr>
        </p:pic>
      </p:grpSp>
    </p:spTree>
    <p:extLst>
      <p:ext uri="{BB962C8B-B14F-4D97-AF65-F5344CB8AC3E}">
        <p14:creationId xmlns:p14="http://schemas.microsoft.com/office/powerpoint/2010/main" val="643303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some top complaints - Heat</a:t>
            </a:r>
          </a:p>
        </p:txBody>
      </p:sp>
      <p:grpSp>
        <p:nvGrpSpPr>
          <p:cNvPr id="15" name="Group 14"/>
          <p:cNvGrpSpPr/>
          <p:nvPr/>
        </p:nvGrpSpPr>
        <p:grpSpPr>
          <a:xfrm>
            <a:off x="3252" y="1066455"/>
            <a:ext cx="12183987" cy="5793281"/>
            <a:chOff x="1664" y="1065840"/>
            <a:chExt cx="12187161" cy="5794790"/>
          </a:xfrm>
          <a:solidFill>
            <a:schemeClr val="bg1">
              <a:lumMod val="75000"/>
            </a:schemeClr>
          </a:solidFill>
        </p:grpSpPr>
        <p:sp>
          <p:nvSpPr>
            <p:cNvPr id="4102" name="Freeform 6"/>
            <p:cNvSpPr>
              <a:spLocks/>
            </p:cNvSpPr>
            <p:nvPr/>
          </p:nvSpPr>
          <p:spPr bwMode="auto">
            <a:xfrm>
              <a:off x="7602538" y="3776662"/>
              <a:ext cx="3987800" cy="2652713"/>
            </a:xfrm>
            <a:custGeom>
              <a:avLst/>
              <a:gdLst/>
              <a:ahLst/>
              <a:cxnLst>
                <a:cxn ang="0">
                  <a:pos x="1863" y="133"/>
                </a:cxn>
                <a:cxn ang="0">
                  <a:pos x="1922" y="324"/>
                </a:cxn>
                <a:cxn ang="0">
                  <a:pos x="1952" y="580"/>
                </a:cxn>
                <a:cxn ang="0">
                  <a:pos x="1992" y="565"/>
                </a:cxn>
                <a:cxn ang="0">
                  <a:pos x="2046" y="377"/>
                </a:cxn>
                <a:cxn ang="0">
                  <a:pos x="2103" y="377"/>
                </a:cxn>
                <a:cxn ang="0">
                  <a:pos x="2129" y="300"/>
                </a:cxn>
                <a:cxn ang="0">
                  <a:pos x="2135" y="300"/>
                </a:cxn>
                <a:cxn ang="0">
                  <a:pos x="2183" y="408"/>
                </a:cxn>
                <a:cxn ang="0">
                  <a:pos x="2209" y="736"/>
                </a:cxn>
                <a:cxn ang="0">
                  <a:pos x="2267" y="408"/>
                </a:cxn>
                <a:cxn ang="0">
                  <a:pos x="2303" y="929"/>
                </a:cxn>
                <a:cxn ang="0">
                  <a:pos x="2461" y="1005"/>
                </a:cxn>
                <a:cxn ang="0">
                  <a:pos x="2512" y="1299"/>
                </a:cxn>
                <a:cxn ang="0">
                  <a:pos x="0" y="1185"/>
                </a:cxn>
                <a:cxn ang="0">
                  <a:pos x="85" y="1297"/>
                </a:cxn>
                <a:cxn ang="0">
                  <a:pos x="101" y="1051"/>
                </a:cxn>
                <a:cxn ang="0">
                  <a:pos x="139" y="992"/>
                </a:cxn>
                <a:cxn ang="0">
                  <a:pos x="194" y="1045"/>
                </a:cxn>
                <a:cxn ang="0">
                  <a:pos x="211" y="1164"/>
                </a:cxn>
                <a:cxn ang="0">
                  <a:pos x="259" y="1077"/>
                </a:cxn>
                <a:cxn ang="0">
                  <a:pos x="304" y="1373"/>
                </a:cxn>
                <a:cxn ang="0">
                  <a:pos x="337" y="944"/>
                </a:cxn>
                <a:cxn ang="0">
                  <a:pos x="384" y="971"/>
                </a:cxn>
                <a:cxn ang="0">
                  <a:pos x="405" y="1136"/>
                </a:cxn>
                <a:cxn ang="0">
                  <a:pos x="453" y="728"/>
                </a:cxn>
                <a:cxn ang="0">
                  <a:pos x="522" y="749"/>
                </a:cxn>
                <a:cxn ang="0">
                  <a:pos x="533" y="787"/>
                </a:cxn>
                <a:cxn ang="0">
                  <a:pos x="577" y="1364"/>
                </a:cxn>
                <a:cxn ang="0">
                  <a:pos x="590" y="755"/>
                </a:cxn>
                <a:cxn ang="0">
                  <a:pos x="680" y="745"/>
                </a:cxn>
                <a:cxn ang="0">
                  <a:pos x="771" y="956"/>
                </a:cxn>
                <a:cxn ang="0">
                  <a:pos x="792" y="561"/>
                </a:cxn>
                <a:cxn ang="0">
                  <a:pos x="851" y="510"/>
                </a:cxn>
                <a:cxn ang="0">
                  <a:pos x="929" y="497"/>
                </a:cxn>
                <a:cxn ang="0">
                  <a:pos x="969" y="499"/>
                </a:cxn>
                <a:cxn ang="0">
                  <a:pos x="1053" y="652"/>
                </a:cxn>
                <a:cxn ang="0">
                  <a:pos x="1082" y="821"/>
                </a:cxn>
                <a:cxn ang="0">
                  <a:pos x="1124" y="857"/>
                </a:cxn>
                <a:cxn ang="0">
                  <a:pos x="1295" y="764"/>
                </a:cxn>
                <a:cxn ang="0">
                  <a:pos x="1644" y="1288"/>
                </a:cxn>
                <a:cxn ang="0">
                  <a:pos x="1689" y="273"/>
                </a:cxn>
                <a:cxn ang="0">
                  <a:pos x="1855" y="129"/>
                </a:cxn>
              </a:cxnLst>
              <a:rect l="0" t="0" r="r" b="b"/>
              <a:pathLst>
                <a:path w="2512" h="1671">
                  <a:moveTo>
                    <a:pt x="1855" y="0"/>
                  </a:moveTo>
                  <a:lnTo>
                    <a:pt x="1863" y="0"/>
                  </a:lnTo>
                  <a:lnTo>
                    <a:pt x="1863" y="133"/>
                  </a:lnTo>
                  <a:lnTo>
                    <a:pt x="1912" y="165"/>
                  </a:lnTo>
                  <a:lnTo>
                    <a:pt x="1912" y="305"/>
                  </a:lnTo>
                  <a:lnTo>
                    <a:pt x="1922" y="324"/>
                  </a:lnTo>
                  <a:lnTo>
                    <a:pt x="1922" y="715"/>
                  </a:lnTo>
                  <a:lnTo>
                    <a:pt x="1952" y="715"/>
                  </a:lnTo>
                  <a:lnTo>
                    <a:pt x="1952" y="580"/>
                  </a:lnTo>
                  <a:lnTo>
                    <a:pt x="1966" y="567"/>
                  </a:lnTo>
                  <a:lnTo>
                    <a:pt x="1981" y="565"/>
                  </a:lnTo>
                  <a:lnTo>
                    <a:pt x="1992" y="565"/>
                  </a:lnTo>
                  <a:lnTo>
                    <a:pt x="1996" y="567"/>
                  </a:lnTo>
                  <a:lnTo>
                    <a:pt x="2046" y="567"/>
                  </a:lnTo>
                  <a:lnTo>
                    <a:pt x="2046" y="377"/>
                  </a:lnTo>
                  <a:lnTo>
                    <a:pt x="2080" y="499"/>
                  </a:lnTo>
                  <a:lnTo>
                    <a:pt x="2103" y="457"/>
                  </a:lnTo>
                  <a:lnTo>
                    <a:pt x="2103" y="377"/>
                  </a:lnTo>
                  <a:lnTo>
                    <a:pt x="2118" y="377"/>
                  </a:lnTo>
                  <a:lnTo>
                    <a:pt x="2118" y="300"/>
                  </a:lnTo>
                  <a:lnTo>
                    <a:pt x="2129" y="300"/>
                  </a:lnTo>
                  <a:lnTo>
                    <a:pt x="2129" y="140"/>
                  </a:lnTo>
                  <a:lnTo>
                    <a:pt x="2135" y="140"/>
                  </a:lnTo>
                  <a:lnTo>
                    <a:pt x="2135" y="300"/>
                  </a:lnTo>
                  <a:lnTo>
                    <a:pt x="2147" y="300"/>
                  </a:lnTo>
                  <a:lnTo>
                    <a:pt x="2154" y="372"/>
                  </a:lnTo>
                  <a:lnTo>
                    <a:pt x="2183" y="408"/>
                  </a:lnTo>
                  <a:lnTo>
                    <a:pt x="2183" y="440"/>
                  </a:lnTo>
                  <a:lnTo>
                    <a:pt x="2209" y="459"/>
                  </a:lnTo>
                  <a:lnTo>
                    <a:pt x="2209" y="736"/>
                  </a:lnTo>
                  <a:lnTo>
                    <a:pt x="2223" y="736"/>
                  </a:lnTo>
                  <a:lnTo>
                    <a:pt x="2223" y="408"/>
                  </a:lnTo>
                  <a:lnTo>
                    <a:pt x="2267" y="408"/>
                  </a:lnTo>
                  <a:lnTo>
                    <a:pt x="2267" y="745"/>
                  </a:lnTo>
                  <a:lnTo>
                    <a:pt x="2289" y="745"/>
                  </a:lnTo>
                  <a:lnTo>
                    <a:pt x="2303" y="929"/>
                  </a:lnTo>
                  <a:lnTo>
                    <a:pt x="2394" y="929"/>
                  </a:lnTo>
                  <a:lnTo>
                    <a:pt x="2394" y="1005"/>
                  </a:lnTo>
                  <a:lnTo>
                    <a:pt x="2461" y="1005"/>
                  </a:lnTo>
                  <a:lnTo>
                    <a:pt x="2474" y="1020"/>
                  </a:lnTo>
                  <a:lnTo>
                    <a:pt x="2474" y="1299"/>
                  </a:lnTo>
                  <a:lnTo>
                    <a:pt x="2512" y="1299"/>
                  </a:lnTo>
                  <a:lnTo>
                    <a:pt x="2512" y="1671"/>
                  </a:lnTo>
                  <a:lnTo>
                    <a:pt x="0" y="1671"/>
                  </a:lnTo>
                  <a:lnTo>
                    <a:pt x="0" y="1185"/>
                  </a:lnTo>
                  <a:lnTo>
                    <a:pt x="36" y="1185"/>
                  </a:lnTo>
                  <a:lnTo>
                    <a:pt x="36" y="1297"/>
                  </a:lnTo>
                  <a:lnTo>
                    <a:pt x="85" y="1297"/>
                  </a:lnTo>
                  <a:lnTo>
                    <a:pt x="85" y="1128"/>
                  </a:lnTo>
                  <a:lnTo>
                    <a:pt x="101" y="1128"/>
                  </a:lnTo>
                  <a:lnTo>
                    <a:pt x="101" y="1051"/>
                  </a:lnTo>
                  <a:lnTo>
                    <a:pt x="116" y="1051"/>
                  </a:lnTo>
                  <a:lnTo>
                    <a:pt x="116" y="1005"/>
                  </a:lnTo>
                  <a:lnTo>
                    <a:pt x="139" y="992"/>
                  </a:lnTo>
                  <a:lnTo>
                    <a:pt x="181" y="992"/>
                  </a:lnTo>
                  <a:lnTo>
                    <a:pt x="181" y="1045"/>
                  </a:lnTo>
                  <a:lnTo>
                    <a:pt x="194" y="1045"/>
                  </a:lnTo>
                  <a:lnTo>
                    <a:pt x="194" y="1104"/>
                  </a:lnTo>
                  <a:lnTo>
                    <a:pt x="211" y="1104"/>
                  </a:lnTo>
                  <a:lnTo>
                    <a:pt x="211" y="1164"/>
                  </a:lnTo>
                  <a:lnTo>
                    <a:pt x="228" y="1164"/>
                  </a:lnTo>
                  <a:lnTo>
                    <a:pt x="228" y="1077"/>
                  </a:lnTo>
                  <a:lnTo>
                    <a:pt x="259" y="1077"/>
                  </a:lnTo>
                  <a:lnTo>
                    <a:pt x="274" y="1132"/>
                  </a:lnTo>
                  <a:lnTo>
                    <a:pt x="274" y="1373"/>
                  </a:lnTo>
                  <a:lnTo>
                    <a:pt x="304" y="1373"/>
                  </a:lnTo>
                  <a:lnTo>
                    <a:pt x="304" y="893"/>
                  </a:lnTo>
                  <a:lnTo>
                    <a:pt x="337" y="893"/>
                  </a:lnTo>
                  <a:lnTo>
                    <a:pt x="337" y="944"/>
                  </a:lnTo>
                  <a:lnTo>
                    <a:pt x="360" y="944"/>
                  </a:lnTo>
                  <a:lnTo>
                    <a:pt x="360" y="971"/>
                  </a:lnTo>
                  <a:lnTo>
                    <a:pt x="384" y="971"/>
                  </a:lnTo>
                  <a:lnTo>
                    <a:pt x="384" y="1005"/>
                  </a:lnTo>
                  <a:lnTo>
                    <a:pt x="405" y="1005"/>
                  </a:lnTo>
                  <a:lnTo>
                    <a:pt x="405" y="1136"/>
                  </a:lnTo>
                  <a:lnTo>
                    <a:pt x="417" y="1136"/>
                  </a:lnTo>
                  <a:lnTo>
                    <a:pt x="417" y="759"/>
                  </a:lnTo>
                  <a:lnTo>
                    <a:pt x="453" y="728"/>
                  </a:lnTo>
                  <a:lnTo>
                    <a:pt x="506" y="728"/>
                  </a:lnTo>
                  <a:lnTo>
                    <a:pt x="516" y="734"/>
                  </a:lnTo>
                  <a:lnTo>
                    <a:pt x="522" y="749"/>
                  </a:lnTo>
                  <a:lnTo>
                    <a:pt x="529" y="766"/>
                  </a:lnTo>
                  <a:lnTo>
                    <a:pt x="533" y="781"/>
                  </a:lnTo>
                  <a:lnTo>
                    <a:pt x="533" y="787"/>
                  </a:lnTo>
                  <a:lnTo>
                    <a:pt x="546" y="804"/>
                  </a:lnTo>
                  <a:lnTo>
                    <a:pt x="546" y="1364"/>
                  </a:lnTo>
                  <a:lnTo>
                    <a:pt x="577" y="1364"/>
                  </a:lnTo>
                  <a:lnTo>
                    <a:pt x="577" y="1068"/>
                  </a:lnTo>
                  <a:lnTo>
                    <a:pt x="590" y="1028"/>
                  </a:lnTo>
                  <a:lnTo>
                    <a:pt x="590" y="755"/>
                  </a:lnTo>
                  <a:lnTo>
                    <a:pt x="609" y="713"/>
                  </a:lnTo>
                  <a:lnTo>
                    <a:pt x="661" y="713"/>
                  </a:lnTo>
                  <a:lnTo>
                    <a:pt x="680" y="745"/>
                  </a:lnTo>
                  <a:lnTo>
                    <a:pt x="680" y="669"/>
                  </a:lnTo>
                  <a:lnTo>
                    <a:pt x="771" y="669"/>
                  </a:lnTo>
                  <a:lnTo>
                    <a:pt x="771" y="956"/>
                  </a:lnTo>
                  <a:lnTo>
                    <a:pt x="779" y="1024"/>
                  </a:lnTo>
                  <a:lnTo>
                    <a:pt x="792" y="1024"/>
                  </a:lnTo>
                  <a:lnTo>
                    <a:pt x="792" y="561"/>
                  </a:lnTo>
                  <a:lnTo>
                    <a:pt x="807" y="537"/>
                  </a:lnTo>
                  <a:lnTo>
                    <a:pt x="826" y="520"/>
                  </a:lnTo>
                  <a:lnTo>
                    <a:pt x="851" y="510"/>
                  </a:lnTo>
                  <a:lnTo>
                    <a:pt x="878" y="501"/>
                  </a:lnTo>
                  <a:lnTo>
                    <a:pt x="906" y="499"/>
                  </a:lnTo>
                  <a:lnTo>
                    <a:pt x="929" y="497"/>
                  </a:lnTo>
                  <a:lnTo>
                    <a:pt x="950" y="497"/>
                  </a:lnTo>
                  <a:lnTo>
                    <a:pt x="965" y="499"/>
                  </a:lnTo>
                  <a:lnTo>
                    <a:pt x="969" y="499"/>
                  </a:lnTo>
                  <a:lnTo>
                    <a:pt x="969" y="580"/>
                  </a:lnTo>
                  <a:lnTo>
                    <a:pt x="1034" y="580"/>
                  </a:lnTo>
                  <a:lnTo>
                    <a:pt x="1053" y="652"/>
                  </a:lnTo>
                  <a:lnTo>
                    <a:pt x="1053" y="808"/>
                  </a:lnTo>
                  <a:lnTo>
                    <a:pt x="1068" y="812"/>
                  </a:lnTo>
                  <a:lnTo>
                    <a:pt x="1082" y="821"/>
                  </a:lnTo>
                  <a:lnTo>
                    <a:pt x="1099" y="834"/>
                  </a:lnTo>
                  <a:lnTo>
                    <a:pt x="1112" y="844"/>
                  </a:lnTo>
                  <a:lnTo>
                    <a:pt x="1124" y="857"/>
                  </a:lnTo>
                  <a:lnTo>
                    <a:pt x="1124" y="548"/>
                  </a:lnTo>
                  <a:lnTo>
                    <a:pt x="1295" y="548"/>
                  </a:lnTo>
                  <a:lnTo>
                    <a:pt x="1295" y="764"/>
                  </a:lnTo>
                  <a:lnTo>
                    <a:pt x="1337" y="764"/>
                  </a:lnTo>
                  <a:lnTo>
                    <a:pt x="1337" y="1288"/>
                  </a:lnTo>
                  <a:lnTo>
                    <a:pt x="1644" y="1288"/>
                  </a:lnTo>
                  <a:lnTo>
                    <a:pt x="1644" y="628"/>
                  </a:lnTo>
                  <a:lnTo>
                    <a:pt x="1689" y="628"/>
                  </a:lnTo>
                  <a:lnTo>
                    <a:pt x="1689" y="273"/>
                  </a:lnTo>
                  <a:lnTo>
                    <a:pt x="1800" y="273"/>
                  </a:lnTo>
                  <a:lnTo>
                    <a:pt x="1800" y="152"/>
                  </a:lnTo>
                  <a:lnTo>
                    <a:pt x="1855" y="129"/>
                  </a:lnTo>
                  <a:lnTo>
                    <a:pt x="1855"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a:p>
          </p:txBody>
        </p:sp>
        <p:sp>
          <p:nvSpPr>
            <p:cNvPr id="4103" name="Freeform 7"/>
            <p:cNvSpPr>
              <a:spLocks/>
            </p:cNvSpPr>
            <p:nvPr/>
          </p:nvSpPr>
          <p:spPr bwMode="auto">
            <a:xfrm>
              <a:off x="4732338" y="4576762"/>
              <a:ext cx="2740025" cy="1900238"/>
            </a:xfrm>
            <a:custGeom>
              <a:avLst/>
              <a:gdLst/>
              <a:ahLst/>
              <a:cxnLst>
                <a:cxn ang="0">
                  <a:pos x="874" y="0"/>
                </a:cxn>
                <a:cxn ang="0">
                  <a:pos x="897" y="171"/>
                </a:cxn>
                <a:cxn ang="0">
                  <a:pos x="931" y="234"/>
                </a:cxn>
                <a:cxn ang="0">
                  <a:pos x="956" y="315"/>
                </a:cxn>
                <a:cxn ang="0">
                  <a:pos x="1019" y="283"/>
                </a:cxn>
                <a:cxn ang="0">
                  <a:pos x="1040" y="514"/>
                </a:cxn>
                <a:cxn ang="0">
                  <a:pos x="1097" y="526"/>
                </a:cxn>
                <a:cxn ang="0">
                  <a:pos x="1156" y="664"/>
                </a:cxn>
                <a:cxn ang="0">
                  <a:pos x="1190" y="729"/>
                </a:cxn>
                <a:cxn ang="0">
                  <a:pos x="1206" y="353"/>
                </a:cxn>
                <a:cxn ang="0">
                  <a:pos x="1230" y="334"/>
                </a:cxn>
                <a:cxn ang="0">
                  <a:pos x="1238" y="150"/>
                </a:cxn>
                <a:cxn ang="0">
                  <a:pos x="1261" y="334"/>
                </a:cxn>
                <a:cxn ang="0">
                  <a:pos x="1276" y="346"/>
                </a:cxn>
                <a:cxn ang="0">
                  <a:pos x="1312" y="429"/>
                </a:cxn>
                <a:cxn ang="0">
                  <a:pos x="1366" y="602"/>
                </a:cxn>
                <a:cxn ang="0">
                  <a:pos x="1457" y="723"/>
                </a:cxn>
                <a:cxn ang="0">
                  <a:pos x="1476" y="598"/>
                </a:cxn>
                <a:cxn ang="0">
                  <a:pos x="1514" y="808"/>
                </a:cxn>
                <a:cxn ang="0">
                  <a:pos x="1531" y="748"/>
                </a:cxn>
                <a:cxn ang="0">
                  <a:pos x="1554" y="638"/>
                </a:cxn>
                <a:cxn ang="0">
                  <a:pos x="1558" y="566"/>
                </a:cxn>
                <a:cxn ang="0">
                  <a:pos x="1571" y="638"/>
                </a:cxn>
                <a:cxn ang="0">
                  <a:pos x="1575" y="708"/>
                </a:cxn>
                <a:cxn ang="0">
                  <a:pos x="1600" y="803"/>
                </a:cxn>
                <a:cxn ang="0">
                  <a:pos x="1657" y="839"/>
                </a:cxn>
                <a:cxn ang="0">
                  <a:pos x="1701" y="920"/>
                </a:cxn>
                <a:cxn ang="0">
                  <a:pos x="1726" y="1197"/>
                </a:cxn>
                <a:cxn ang="0">
                  <a:pos x="0" y="1087"/>
                </a:cxn>
                <a:cxn ang="0">
                  <a:pos x="36" y="1061"/>
                </a:cxn>
                <a:cxn ang="0">
                  <a:pos x="53" y="1032"/>
                </a:cxn>
                <a:cxn ang="0">
                  <a:pos x="63" y="956"/>
                </a:cxn>
                <a:cxn ang="0">
                  <a:pos x="80" y="767"/>
                </a:cxn>
                <a:cxn ang="0">
                  <a:pos x="99" y="594"/>
                </a:cxn>
                <a:cxn ang="0">
                  <a:pos x="122" y="541"/>
                </a:cxn>
                <a:cxn ang="0">
                  <a:pos x="150" y="588"/>
                </a:cxn>
                <a:cxn ang="0">
                  <a:pos x="171" y="552"/>
                </a:cxn>
                <a:cxn ang="0">
                  <a:pos x="207" y="528"/>
                </a:cxn>
                <a:cxn ang="0">
                  <a:pos x="232" y="511"/>
                </a:cxn>
                <a:cxn ang="0">
                  <a:pos x="268" y="526"/>
                </a:cxn>
                <a:cxn ang="0">
                  <a:pos x="282" y="547"/>
                </a:cxn>
                <a:cxn ang="0">
                  <a:pos x="369" y="560"/>
                </a:cxn>
                <a:cxn ang="0">
                  <a:pos x="381" y="1076"/>
                </a:cxn>
                <a:cxn ang="0">
                  <a:pos x="390" y="966"/>
                </a:cxn>
                <a:cxn ang="0">
                  <a:pos x="400" y="609"/>
                </a:cxn>
                <a:cxn ang="0">
                  <a:pos x="463" y="607"/>
                </a:cxn>
                <a:cxn ang="0">
                  <a:pos x="474" y="990"/>
                </a:cxn>
                <a:cxn ang="0">
                  <a:pos x="491" y="1091"/>
                </a:cxn>
                <a:cxn ang="0">
                  <a:pos x="514" y="725"/>
                </a:cxn>
                <a:cxn ang="0">
                  <a:pos x="541" y="710"/>
                </a:cxn>
                <a:cxn ang="0">
                  <a:pos x="602" y="740"/>
                </a:cxn>
                <a:cxn ang="0">
                  <a:pos x="670" y="1034"/>
                </a:cxn>
                <a:cxn ang="0">
                  <a:pos x="705" y="731"/>
                </a:cxn>
                <a:cxn ang="0">
                  <a:pos x="838" y="715"/>
                </a:cxn>
              </a:cxnLst>
              <a:rect l="0" t="0" r="r" b="b"/>
              <a:pathLst>
                <a:path w="1726" h="1197">
                  <a:moveTo>
                    <a:pt x="838" y="0"/>
                  </a:moveTo>
                  <a:lnTo>
                    <a:pt x="874" y="0"/>
                  </a:lnTo>
                  <a:lnTo>
                    <a:pt x="874" y="171"/>
                  </a:lnTo>
                  <a:lnTo>
                    <a:pt x="897" y="171"/>
                  </a:lnTo>
                  <a:lnTo>
                    <a:pt x="897" y="234"/>
                  </a:lnTo>
                  <a:lnTo>
                    <a:pt x="931" y="234"/>
                  </a:lnTo>
                  <a:lnTo>
                    <a:pt x="931" y="315"/>
                  </a:lnTo>
                  <a:lnTo>
                    <a:pt x="956" y="315"/>
                  </a:lnTo>
                  <a:lnTo>
                    <a:pt x="956" y="283"/>
                  </a:lnTo>
                  <a:lnTo>
                    <a:pt x="1019" y="283"/>
                  </a:lnTo>
                  <a:lnTo>
                    <a:pt x="1040" y="298"/>
                  </a:lnTo>
                  <a:lnTo>
                    <a:pt x="1040" y="514"/>
                  </a:lnTo>
                  <a:lnTo>
                    <a:pt x="1070" y="514"/>
                  </a:lnTo>
                  <a:lnTo>
                    <a:pt x="1097" y="526"/>
                  </a:lnTo>
                  <a:lnTo>
                    <a:pt x="1097" y="664"/>
                  </a:lnTo>
                  <a:lnTo>
                    <a:pt x="1156" y="664"/>
                  </a:lnTo>
                  <a:lnTo>
                    <a:pt x="1156" y="729"/>
                  </a:lnTo>
                  <a:lnTo>
                    <a:pt x="1190" y="729"/>
                  </a:lnTo>
                  <a:lnTo>
                    <a:pt x="1190" y="353"/>
                  </a:lnTo>
                  <a:lnTo>
                    <a:pt x="1206" y="353"/>
                  </a:lnTo>
                  <a:lnTo>
                    <a:pt x="1206" y="334"/>
                  </a:lnTo>
                  <a:lnTo>
                    <a:pt x="1230" y="334"/>
                  </a:lnTo>
                  <a:lnTo>
                    <a:pt x="1230" y="150"/>
                  </a:lnTo>
                  <a:lnTo>
                    <a:pt x="1238" y="150"/>
                  </a:lnTo>
                  <a:lnTo>
                    <a:pt x="1238" y="334"/>
                  </a:lnTo>
                  <a:lnTo>
                    <a:pt x="1261" y="334"/>
                  </a:lnTo>
                  <a:lnTo>
                    <a:pt x="1261" y="346"/>
                  </a:lnTo>
                  <a:lnTo>
                    <a:pt x="1276" y="346"/>
                  </a:lnTo>
                  <a:lnTo>
                    <a:pt x="1312" y="365"/>
                  </a:lnTo>
                  <a:lnTo>
                    <a:pt x="1312" y="429"/>
                  </a:lnTo>
                  <a:lnTo>
                    <a:pt x="1366" y="429"/>
                  </a:lnTo>
                  <a:lnTo>
                    <a:pt x="1366" y="602"/>
                  </a:lnTo>
                  <a:lnTo>
                    <a:pt x="1457" y="602"/>
                  </a:lnTo>
                  <a:lnTo>
                    <a:pt x="1457" y="723"/>
                  </a:lnTo>
                  <a:lnTo>
                    <a:pt x="1476" y="723"/>
                  </a:lnTo>
                  <a:lnTo>
                    <a:pt x="1476" y="598"/>
                  </a:lnTo>
                  <a:lnTo>
                    <a:pt x="1514" y="598"/>
                  </a:lnTo>
                  <a:lnTo>
                    <a:pt x="1514" y="808"/>
                  </a:lnTo>
                  <a:lnTo>
                    <a:pt x="1531" y="808"/>
                  </a:lnTo>
                  <a:lnTo>
                    <a:pt x="1531" y="748"/>
                  </a:lnTo>
                  <a:lnTo>
                    <a:pt x="1554" y="712"/>
                  </a:lnTo>
                  <a:lnTo>
                    <a:pt x="1554" y="638"/>
                  </a:lnTo>
                  <a:lnTo>
                    <a:pt x="1558" y="638"/>
                  </a:lnTo>
                  <a:lnTo>
                    <a:pt x="1558" y="566"/>
                  </a:lnTo>
                  <a:lnTo>
                    <a:pt x="1571" y="566"/>
                  </a:lnTo>
                  <a:lnTo>
                    <a:pt x="1571" y="638"/>
                  </a:lnTo>
                  <a:lnTo>
                    <a:pt x="1575" y="638"/>
                  </a:lnTo>
                  <a:lnTo>
                    <a:pt x="1575" y="708"/>
                  </a:lnTo>
                  <a:lnTo>
                    <a:pt x="1600" y="755"/>
                  </a:lnTo>
                  <a:lnTo>
                    <a:pt x="1600" y="803"/>
                  </a:lnTo>
                  <a:lnTo>
                    <a:pt x="1657" y="803"/>
                  </a:lnTo>
                  <a:lnTo>
                    <a:pt x="1657" y="839"/>
                  </a:lnTo>
                  <a:lnTo>
                    <a:pt x="1701" y="839"/>
                  </a:lnTo>
                  <a:lnTo>
                    <a:pt x="1701" y="920"/>
                  </a:lnTo>
                  <a:lnTo>
                    <a:pt x="1726" y="958"/>
                  </a:lnTo>
                  <a:lnTo>
                    <a:pt x="1726" y="1197"/>
                  </a:lnTo>
                  <a:lnTo>
                    <a:pt x="0" y="1197"/>
                  </a:lnTo>
                  <a:lnTo>
                    <a:pt x="0" y="1087"/>
                  </a:lnTo>
                  <a:lnTo>
                    <a:pt x="26" y="1087"/>
                  </a:lnTo>
                  <a:lnTo>
                    <a:pt x="36" y="1061"/>
                  </a:lnTo>
                  <a:lnTo>
                    <a:pt x="36" y="1032"/>
                  </a:lnTo>
                  <a:lnTo>
                    <a:pt x="53" y="1032"/>
                  </a:lnTo>
                  <a:lnTo>
                    <a:pt x="53" y="956"/>
                  </a:lnTo>
                  <a:lnTo>
                    <a:pt x="63" y="956"/>
                  </a:lnTo>
                  <a:lnTo>
                    <a:pt x="63" y="770"/>
                  </a:lnTo>
                  <a:lnTo>
                    <a:pt x="80" y="767"/>
                  </a:lnTo>
                  <a:lnTo>
                    <a:pt x="80" y="594"/>
                  </a:lnTo>
                  <a:lnTo>
                    <a:pt x="99" y="594"/>
                  </a:lnTo>
                  <a:lnTo>
                    <a:pt x="99" y="547"/>
                  </a:lnTo>
                  <a:lnTo>
                    <a:pt x="122" y="541"/>
                  </a:lnTo>
                  <a:lnTo>
                    <a:pt x="150" y="541"/>
                  </a:lnTo>
                  <a:lnTo>
                    <a:pt x="150" y="588"/>
                  </a:lnTo>
                  <a:lnTo>
                    <a:pt x="171" y="588"/>
                  </a:lnTo>
                  <a:lnTo>
                    <a:pt x="171" y="552"/>
                  </a:lnTo>
                  <a:lnTo>
                    <a:pt x="207" y="552"/>
                  </a:lnTo>
                  <a:lnTo>
                    <a:pt x="207" y="528"/>
                  </a:lnTo>
                  <a:lnTo>
                    <a:pt x="232" y="528"/>
                  </a:lnTo>
                  <a:lnTo>
                    <a:pt x="232" y="511"/>
                  </a:lnTo>
                  <a:lnTo>
                    <a:pt x="268" y="511"/>
                  </a:lnTo>
                  <a:lnTo>
                    <a:pt x="268" y="526"/>
                  </a:lnTo>
                  <a:lnTo>
                    <a:pt x="282" y="526"/>
                  </a:lnTo>
                  <a:lnTo>
                    <a:pt x="282" y="547"/>
                  </a:lnTo>
                  <a:lnTo>
                    <a:pt x="348" y="547"/>
                  </a:lnTo>
                  <a:lnTo>
                    <a:pt x="369" y="560"/>
                  </a:lnTo>
                  <a:lnTo>
                    <a:pt x="369" y="1076"/>
                  </a:lnTo>
                  <a:lnTo>
                    <a:pt x="381" y="1076"/>
                  </a:lnTo>
                  <a:lnTo>
                    <a:pt x="381" y="966"/>
                  </a:lnTo>
                  <a:lnTo>
                    <a:pt x="390" y="966"/>
                  </a:lnTo>
                  <a:lnTo>
                    <a:pt x="390" y="702"/>
                  </a:lnTo>
                  <a:lnTo>
                    <a:pt x="400" y="609"/>
                  </a:lnTo>
                  <a:lnTo>
                    <a:pt x="432" y="511"/>
                  </a:lnTo>
                  <a:lnTo>
                    <a:pt x="463" y="607"/>
                  </a:lnTo>
                  <a:lnTo>
                    <a:pt x="474" y="708"/>
                  </a:lnTo>
                  <a:lnTo>
                    <a:pt x="474" y="990"/>
                  </a:lnTo>
                  <a:lnTo>
                    <a:pt x="491" y="990"/>
                  </a:lnTo>
                  <a:lnTo>
                    <a:pt x="491" y="1091"/>
                  </a:lnTo>
                  <a:lnTo>
                    <a:pt x="514" y="1091"/>
                  </a:lnTo>
                  <a:lnTo>
                    <a:pt x="514" y="725"/>
                  </a:lnTo>
                  <a:lnTo>
                    <a:pt x="541" y="725"/>
                  </a:lnTo>
                  <a:lnTo>
                    <a:pt x="541" y="710"/>
                  </a:lnTo>
                  <a:lnTo>
                    <a:pt x="602" y="710"/>
                  </a:lnTo>
                  <a:lnTo>
                    <a:pt x="602" y="740"/>
                  </a:lnTo>
                  <a:lnTo>
                    <a:pt x="670" y="740"/>
                  </a:lnTo>
                  <a:lnTo>
                    <a:pt x="670" y="1034"/>
                  </a:lnTo>
                  <a:lnTo>
                    <a:pt x="705" y="1061"/>
                  </a:lnTo>
                  <a:lnTo>
                    <a:pt x="705" y="731"/>
                  </a:lnTo>
                  <a:lnTo>
                    <a:pt x="741" y="731"/>
                  </a:lnTo>
                  <a:lnTo>
                    <a:pt x="838" y="715"/>
                  </a:lnTo>
                  <a:lnTo>
                    <a:pt x="838"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a:p>
          </p:txBody>
        </p:sp>
        <p:grpSp>
          <p:nvGrpSpPr>
            <p:cNvPr id="13" name="Group 12"/>
            <p:cNvGrpSpPr/>
            <p:nvPr/>
          </p:nvGrpSpPr>
          <p:grpSpPr>
            <a:xfrm>
              <a:off x="1664" y="1065840"/>
              <a:ext cx="12187161" cy="5794790"/>
              <a:chOff x="582613" y="1166812"/>
              <a:chExt cx="11007726" cy="5233988"/>
            </a:xfrm>
            <a:grpFill/>
          </p:grpSpPr>
          <p:sp>
            <p:nvSpPr>
              <p:cNvPr id="4104" name="Freeform 8"/>
              <p:cNvSpPr>
                <a:spLocks/>
              </p:cNvSpPr>
              <p:nvPr/>
            </p:nvSpPr>
            <p:spPr bwMode="auto">
              <a:xfrm>
                <a:off x="2457451" y="4756149"/>
                <a:ext cx="9132888" cy="1644650"/>
              </a:xfrm>
              <a:custGeom>
                <a:avLst/>
                <a:gdLst/>
                <a:ahLst/>
                <a:cxnLst>
                  <a:cxn ang="0">
                    <a:pos x="5351" y="245"/>
                  </a:cxn>
                  <a:cxn ang="0">
                    <a:pos x="5584" y="353"/>
                  </a:cxn>
                  <a:cxn ang="0">
                    <a:pos x="5753" y="21"/>
                  </a:cxn>
                  <a:cxn ang="0">
                    <a:pos x="0" y="609"/>
                  </a:cxn>
                  <a:cxn ang="0">
                    <a:pos x="162" y="717"/>
                  </a:cxn>
                  <a:cxn ang="0">
                    <a:pos x="452" y="723"/>
                  </a:cxn>
                  <a:cxn ang="0">
                    <a:pos x="503" y="592"/>
                  </a:cxn>
                  <a:cxn ang="0">
                    <a:pos x="686" y="592"/>
                  </a:cxn>
                  <a:cxn ang="0">
                    <a:pos x="827" y="740"/>
                  </a:cxn>
                  <a:cxn ang="0">
                    <a:pos x="867" y="639"/>
                  </a:cxn>
                  <a:cxn ang="0">
                    <a:pos x="1111" y="554"/>
                  </a:cxn>
                  <a:cxn ang="0">
                    <a:pos x="1183" y="647"/>
                  </a:cxn>
                  <a:cxn ang="0">
                    <a:pos x="1398" y="586"/>
                  </a:cxn>
                  <a:cxn ang="0">
                    <a:pos x="1488" y="670"/>
                  </a:cxn>
                  <a:cxn ang="0">
                    <a:pos x="1604" y="615"/>
                  </a:cxn>
                  <a:cxn ang="0">
                    <a:pos x="1675" y="569"/>
                  </a:cxn>
                  <a:cxn ang="0">
                    <a:pos x="1791" y="630"/>
                  </a:cxn>
                  <a:cxn ang="0">
                    <a:pos x="1922" y="709"/>
                  </a:cxn>
                  <a:cxn ang="0">
                    <a:pos x="2018" y="531"/>
                  </a:cxn>
                  <a:cxn ang="0">
                    <a:pos x="2096" y="315"/>
                  </a:cxn>
                  <a:cxn ang="0">
                    <a:pos x="2252" y="516"/>
                  </a:cxn>
                  <a:cxn ang="0">
                    <a:pos x="2309" y="469"/>
                  </a:cxn>
                  <a:cxn ang="0">
                    <a:pos x="2536" y="469"/>
                  </a:cxn>
                  <a:cxn ang="0">
                    <a:pos x="2658" y="531"/>
                  </a:cxn>
                  <a:cxn ang="0">
                    <a:pos x="2743" y="694"/>
                  </a:cxn>
                  <a:cxn ang="0">
                    <a:pos x="2783" y="414"/>
                  </a:cxn>
                  <a:cxn ang="0">
                    <a:pos x="2964" y="431"/>
                  </a:cxn>
                  <a:cxn ang="0">
                    <a:pos x="3060" y="478"/>
                  </a:cxn>
                  <a:cxn ang="0">
                    <a:pos x="3157" y="123"/>
                  </a:cxn>
                  <a:cxn ang="0">
                    <a:pos x="3195" y="93"/>
                  </a:cxn>
                  <a:cxn ang="0">
                    <a:pos x="3254" y="80"/>
                  </a:cxn>
                  <a:cxn ang="0">
                    <a:pos x="3313" y="137"/>
                  </a:cxn>
                  <a:cxn ang="0">
                    <a:pos x="3475" y="239"/>
                  </a:cxn>
                  <a:cxn ang="0">
                    <a:pos x="3591" y="408"/>
                  </a:cxn>
                  <a:cxn ang="0">
                    <a:pos x="3656" y="484"/>
                  </a:cxn>
                  <a:cxn ang="0">
                    <a:pos x="3850" y="76"/>
                  </a:cxn>
                  <a:cxn ang="0">
                    <a:pos x="4073" y="558"/>
                  </a:cxn>
                  <a:cxn ang="0">
                    <a:pos x="4193" y="408"/>
                  </a:cxn>
                  <a:cxn ang="0">
                    <a:pos x="4433" y="408"/>
                  </a:cxn>
                  <a:cxn ang="0">
                    <a:pos x="4523" y="269"/>
                  </a:cxn>
                  <a:cxn ang="0">
                    <a:pos x="4917" y="222"/>
                  </a:cxn>
                  <a:cxn ang="0">
                    <a:pos x="4989" y="307"/>
                  </a:cxn>
                </a:cxnLst>
                <a:rect l="0" t="0" r="r" b="b"/>
                <a:pathLst>
                  <a:path w="5753" h="1036">
                    <a:moveTo>
                      <a:pt x="5047" y="0"/>
                    </a:moveTo>
                    <a:lnTo>
                      <a:pt x="5351" y="0"/>
                    </a:lnTo>
                    <a:lnTo>
                      <a:pt x="5351" y="245"/>
                    </a:lnTo>
                    <a:lnTo>
                      <a:pt x="5435" y="245"/>
                    </a:lnTo>
                    <a:lnTo>
                      <a:pt x="5435" y="353"/>
                    </a:lnTo>
                    <a:lnTo>
                      <a:pt x="5584" y="353"/>
                    </a:lnTo>
                    <a:lnTo>
                      <a:pt x="5584" y="61"/>
                    </a:lnTo>
                    <a:lnTo>
                      <a:pt x="5650" y="21"/>
                    </a:lnTo>
                    <a:lnTo>
                      <a:pt x="5753" y="21"/>
                    </a:lnTo>
                    <a:lnTo>
                      <a:pt x="5753" y="1036"/>
                    </a:lnTo>
                    <a:lnTo>
                      <a:pt x="0" y="1036"/>
                    </a:lnTo>
                    <a:lnTo>
                      <a:pt x="0" y="609"/>
                    </a:lnTo>
                    <a:lnTo>
                      <a:pt x="84" y="609"/>
                    </a:lnTo>
                    <a:lnTo>
                      <a:pt x="84" y="717"/>
                    </a:lnTo>
                    <a:lnTo>
                      <a:pt x="162" y="717"/>
                    </a:lnTo>
                    <a:lnTo>
                      <a:pt x="206" y="662"/>
                    </a:lnTo>
                    <a:lnTo>
                      <a:pt x="246" y="723"/>
                    </a:lnTo>
                    <a:lnTo>
                      <a:pt x="452" y="723"/>
                    </a:lnTo>
                    <a:lnTo>
                      <a:pt x="452" y="677"/>
                    </a:lnTo>
                    <a:lnTo>
                      <a:pt x="503" y="677"/>
                    </a:lnTo>
                    <a:lnTo>
                      <a:pt x="503" y="592"/>
                    </a:lnTo>
                    <a:lnTo>
                      <a:pt x="627" y="592"/>
                    </a:lnTo>
                    <a:lnTo>
                      <a:pt x="627" y="694"/>
                    </a:lnTo>
                    <a:lnTo>
                      <a:pt x="686" y="592"/>
                    </a:lnTo>
                    <a:lnTo>
                      <a:pt x="730" y="670"/>
                    </a:lnTo>
                    <a:lnTo>
                      <a:pt x="730" y="740"/>
                    </a:lnTo>
                    <a:lnTo>
                      <a:pt x="827" y="740"/>
                    </a:lnTo>
                    <a:lnTo>
                      <a:pt x="827" y="685"/>
                    </a:lnTo>
                    <a:lnTo>
                      <a:pt x="867" y="685"/>
                    </a:lnTo>
                    <a:lnTo>
                      <a:pt x="867" y="639"/>
                    </a:lnTo>
                    <a:lnTo>
                      <a:pt x="958" y="639"/>
                    </a:lnTo>
                    <a:lnTo>
                      <a:pt x="958" y="554"/>
                    </a:lnTo>
                    <a:lnTo>
                      <a:pt x="1111" y="554"/>
                    </a:lnTo>
                    <a:lnTo>
                      <a:pt x="1111" y="740"/>
                    </a:lnTo>
                    <a:lnTo>
                      <a:pt x="1183" y="740"/>
                    </a:lnTo>
                    <a:lnTo>
                      <a:pt x="1183" y="647"/>
                    </a:lnTo>
                    <a:lnTo>
                      <a:pt x="1212" y="611"/>
                    </a:lnTo>
                    <a:lnTo>
                      <a:pt x="1235" y="586"/>
                    </a:lnTo>
                    <a:lnTo>
                      <a:pt x="1398" y="586"/>
                    </a:lnTo>
                    <a:lnTo>
                      <a:pt x="1398" y="630"/>
                    </a:lnTo>
                    <a:lnTo>
                      <a:pt x="1488" y="630"/>
                    </a:lnTo>
                    <a:lnTo>
                      <a:pt x="1488" y="670"/>
                    </a:lnTo>
                    <a:lnTo>
                      <a:pt x="1539" y="670"/>
                    </a:lnTo>
                    <a:lnTo>
                      <a:pt x="1539" y="615"/>
                    </a:lnTo>
                    <a:lnTo>
                      <a:pt x="1604" y="615"/>
                    </a:lnTo>
                    <a:lnTo>
                      <a:pt x="1604" y="670"/>
                    </a:lnTo>
                    <a:lnTo>
                      <a:pt x="1675" y="670"/>
                    </a:lnTo>
                    <a:lnTo>
                      <a:pt x="1675" y="569"/>
                    </a:lnTo>
                    <a:lnTo>
                      <a:pt x="1720" y="531"/>
                    </a:lnTo>
                    <a:lnTo>
                      <a:pt x="1791" y="531"/>
                    </a:lnTo>
                    <a:lnTo>
                      <a:pt x="1791" y="630"/>
                    </a:lnTo>
                    <a:lnTo>
                      <a:pt x="1850" y="630"/>
                    </a:lnTo>
                    <a:lnTo>
                      <a:pt x="1850" y="709"/>
                    </a:lnTo>
                    <a:lnTo>
                      <a:pt x="1922" y="709"/>
                    </a:lnTo>
                    <a:lnTo>
                      <a:pt x="1922" y="647"/>
                    </a:lnTo>
                    <a:lnTo>
                      <a:pt x="2012" y="647"/>
                    </a:lnTo>
                    <a:lnTo>
                      <a:pt x="2018" y="531"/>
                    </a:lnTo>
                    <a:lnTo>
                      <a:pt x="2063" y="654"/>
                    </a:lnTo>
                    <a:lnTo>
                      <a:pt x="2063" y="400"/>
                    </a:lnTo>
                    <a:lnTo>
                      <a:pt x="2096" y="315"/>
                    </a:lnTo>
                    <a:lnTo>
                      <a:pt x="2153" y="391"/>
                    </a:lnTo>
                    <a:lnTo>
                      <a:pt x="2153" y="516"/>
                    </a:lnTo>
                    <a:lnTo>
                      <a:pt x="2252" y="516"/>
                    </a:lnTo>
                    <a:lnTo>
                      <a:pt x="2252" y="554"/>
                    </a:lnTo>
                    <a:lnTo>
                      <a:pt x="2309" y="554"/>
                    </a:lnTo>
                    <a:lnTo>
                      <a:pt x="2309" y="469"/>
                    </a:lnTo>
                    <a:lnTo>
                      <a:pt x="2328" y="400"/>
                    </a:lnTo>
                    <a:lnTo>
                      <a:pt x="2490" y="400"/>
                    </a:lnTo>
                    <a:lnTo>
                      <a:pt x="2536" y="469"/>
                    </a:lnTo>
                    <a:lnTo>
                      <a:pt x="2536" y="569"/>
                    </a:lnTo>
                    <a:lnTo>
                      <a:pt x="2581" y="531"/>
                    </a:lnTo>
                    <a:lnTo>
                      <a:pt x="2658" y="531"/>
                    </a:lnTo>
                    <a:lnTo>
                      <a:pt x="2692" y="569"/>
                    </a:lnTo>
                    <a:lnTo>
                      <a:pt x="2692" y="694"/>
                    </a:lnTo>
                    <a:lnTo>
                      <a:pt x="2743" y="694"/>
                    </a:lnTo>
                    <a:lnTo>
                      <a:pt x="2743" y="592"/>
                    </a:lnTo>
                    <a:lnTo>
                      <a:pt x="2783" y="592"/>
                    </a:lnTo>
                    <a:lnTo>
                      <a:pt x="2783" y="414"/>
                    </a:lnTo>
                    <a:lnTo>
                      <a:pt x="2808" y="353"/>
                    </a:lnTo>
                    <a:lnTo>
                      <a:pt x="2924" y="353"/>
                    </a:lnTo>
                    <a:lnTo>
                      <a:pt x="2964" y="431"/>
                    </a:lnTo>
                    <a:lnTo>
                      <a:pt x="2964" y="586"/>
                    </a:lnTo>
                    <a:lnTo>
                      <a:pt x="3060" y="586"/>
                    </a:lnTo>
                    <a:lnTo>
                      <a:pt x="3060" y="478"/>
                    </a:lnTo>
                    <a:lnTo>
                      <a:pt x="3126" y="478"/>
                    </a:lnTo>
                    <a:lnTo>
                      <a:pt x="3126" y="199"/>
                    </a:lnTo>
                    <a:lnTo>
                      <a:pt x="3157" y="123"/>
                    </a:lnTo>
                    <a:lnTo>
                      <a:pt x="3168" y="112"/>
                    </a:lnTo>
                    <a:lnTo>
                      <a:pt x="3180" y="104"/>
                    </a:lnTo>
                    <a:lnTo>
                      <a:pt x="3195" y="93"/>
                    </a:lnTo>
                    <a:lnTo>
                      <a:pt x="3214" y="84"/>
                    </a:lnTo>
                    <a:lnTo>
                      <a:pt x="3233" y="78"/>
                    </a:lnTo>
                    <a:lnTo>
                      <a:pt x="3254" y="80"/>
                    </a:lnTo>
                    <a:lnTo>
                      <a:pt x="3275" y="89"/>
                    </a:lnTo>
                    <a:lnTo>
                      <a:pt x="3294" y="108"/>
                    </a:lnTo>
                    <a:lnTo>
                      <a:pt x="3313" y="137"/>
                    </a:lnTo>
                    <a:lnTo>
                      <a:pt x="3338" y="169"/>
                    </a:lnTo>
                    <a:lnTo>
                      <a:pt x="3475" y="169"/>
                    </a:lnTo>
                    <a:lnTo>
                      <a:pt x="3475" y="239"/>
                    </a:lnTo>
                    <a:lnTo>
                      <a:pt x="3526" y="239"/>
                    </a:lnTo>
                    <a:lnTo>
                      <a:pt x="3526" y="408"/>
                    </a:lnTo>
                    <a:lnTo>
                      <a:pt x="3591" y="408"/>
                    </a:lnTo>
                    <a:lnTo>
                      <a:pt x="3591" y="330"/>
                    </a:lnTo>
                    <a:lnTo>
                      <a:pt x="3656" y="330"/>
                    </a:lnTo>
                    <a:lnTo>
                      <a:pt x="3656" y="484"/>
                    </a:lnTo>
                    <a:lnTo>
                      <a:pt x="3747" y="484"/>
                    </a:lnTo>
                    <a:lnTo>
                      <a:pt x="3747" y="108"/>
                    </a:lnTo>
                    <a:lnTo>
                      <a:pt x="3850" y="76"/>
                    </a:lnTo>
                    <a:lnTo>
                      <a:pt x="4037" y="91"/>
                    </a:lnTo>
                    <a:lnTo>
                      <a:pt x="4037" y="516"/>
                    </a:lnTo>
                    <a:lnTo>
                      <a:pt x="4073" y="558"/>
                    </a:lnTo>
                    <a:lnTo>
                      <a:pt x="4073" y="677"/>
                    </a:lnTo>
                    <a:lnTo>
                      <a:pt x="4193" y="677"/>
                    </a:lnTo>
                    <a:lnTo>
                      <a:pt x="4193" y="408"/>
                    </a:lnTo>
                    <a:lnTo>
                      <a:pt x="4336" y="408"/>
                    </a:lnTo>
                    <a:lnTo>
                      <a:pt x="4374" y="315"/>
                    </a:lnTo>
                    <a:lnTo>
                      <a:pt x="4433" y="408"/>
                    </a:lnTo>
                    <a:lnTo>
                      <a:pt x="4433" y="478"/>
                    </a:lnTo>
                    <a:lnTo>
                      <a:pt x="4523" y="478"/>
                    </a:lnTo>
                    <a:lnTo>
                      <a:pt x="4523" y="269"/>
                    </a:lnTo>
                    <a:lnTo>
                      <a:pt x="4826" y="269"/>
                    </a:lnTo>
                    <a:lnTo>
                      <a:pt x="4826" y="222"/>
                    </a:lnTo>
                    <a:lnTo>
                      <a:pt x="4917" y="222"/>
                    </a:lnTo>
                    <a:lnTo>
                      <a:pt x="4911" y="129"/>
                    </a:lnTo>
                    <a:lnTo>
                      <a:pt x="4989" y="129"/>
                    </a:lnTo>
                    <a:lnTo>
                      <a:pt x="4989" y="307"/>
                    </a:lnTo>
                    <a:lnTo>
                      <a:pt x="5047" y="307"/>
                    </a:lnTo>
                    <a:lnTo>
                      <a:pt x="5047"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a:p>
            </p:txBody>
          </p:sp>
          <p:sp>
            <p:nvSpPr>
              <p:cNvPr id="4105" name="Freeform 9"/>
              <p:cNvSpPr>
                <a:spLocks noEditPoints="1"/>
              </p:cNvSpPr>
              <p:nvPr/>
            </p:nvSpPr>
            <p:spPr bwMode="auto">
              <a:xfrm>
                <a:off x="582613" y="1166812"/>
                <a:ext cx="2255838" cy="5233988"/>
              </a:xfrm>
              <a:custGeom>
                <a:avLst/>
                <a:gdLst/>
                <a:ahLst/>
                <a:cxnLst>
                  <a:cxn ang="0">
                    <a:pos x="501" y="1049"/>
                  </a:cxn>
                  <a:cxn ang="0">
                    <a:pos x="549" y="1053"/>
                  </a:cxn>
                  <a:cxn ang="0">
                    <a:pos x="524" y="1013"/>
                  </a:cxn>
                  <a:cxn ang="0">
                    <a:pos x="520" y="983"/>
                  </a:cxn>
                  <a:cxn ang="0">
                    <a:pos x="459" y="939"/>
                  </a:cxn>
                  <a:cxn ang="0">
                    <a:pos x="440" y="894"/>
                  </a:cxn>
                  <a:cxn ang="0">
                    <a:pos x="312" y="21"/>
                  </a:cxn>
                  <a:cxn ang="0">
                    <a:pos x="335" y="52"/>
                  </a:cxn>
                  <a:cxn ang="0">
                    <a:pos x="341" y="88"/>
                  </a:cxn>
                  <a:cxn ang="0">
                    <a:pos x="394" y="224"/>
                  </a:cxn>
                  <a:cxn ang="0">
                    <a:pos x="345" y="281"/>
                  </a:cxn>
                  <a:cxn ang="0">
                    <a:pos x="354" y="389"/>
                  </a:cxn>
                  <a:cxn ang="0">
                    <a:pos x="364" y="605"/>
                  </a:cxn>
                  <a:cxn ang="0">
                    <a:pos x="404" y="822"/>
                  </a:cxn>
                  <a:cxn ang="0">
                    <a:pos x="558" y="814"/>
                  </a:cxn>
                  <a:cxn ang="0">
                    <a:pos x="638" y="761"/>
                  </a:cxn>
                  <a:cxn ang="0">
                    <a:pos x="722" y="765"/>
                  </a:cxn>
                  <a:cxn ang="0">
                    <a:pos x="796" y="810"/>
                  </a:cxn>
                  <a:cxn ang="0">
                    <a:pos x="831" y="888"/>
                  </a:cxn>
                  <a:cxn ang="0">
                    <a:pos x="836" y="990"/>
                  </a:cxn>
                  <a:cxn ang="0">
                    <a:pos x="831" y="1045"/>
                  </a:cxn>
                  <a:cxn ang="0">
                    <a:pos x="840" y="1142"/>
                  </a:cxn>
                  <a:cxn ang="0">
                    <a:pos x="865" y="1218"/>
                  </a:cxn>
                  <a:cxn ang="0">
                    <a:pos x="1012" y="1389"/>
                  </a:cxn>
                  <a:cxn ang="0">
                    <a:pos x="1116" y="1550"/>
                  </a:cxn>
                  <a:cxn ang="0">
                    <a:pos x="1381" y="1527"/>
                  </a:cxn>
                  <a:cxn ang="0">
                    <a:pos x="1299" y="1783"/>
                  </a:cxn>
                  <a:cxn ang="0">
                    <a:pos x="1242" y="1825"/>
                  </a:cxn>
                  <a:cxn ang="0">
                    <a:pos x="1231" y="1948"/>
                  </a:cxn>
                  <a:cxn ang="0">
                    <a:pos x="1175" y="2064"/>
                  </a:cxn>
                  <a:cxn ang="0">
                    <a:pos x="1158" y="2111"/>
                  </a:cxn>
                  <a:cxn ang="0">
                    <a:pos x="1177" y="2348"/>
                  </a:cxn>
                  <a:cxn ang="0">
                    <a:pos x="1141" y="2546"/>
                  </a:cxn>
                  <a:cxn ang="0">
                    <a:pos x="1137" y="2908"/>
                  </a:cxn>
                  <a:cxn ang="0">
                    <a:pos x="1208" y="3101"/>
                  </a:cxn>
                  <a:cxn ang="0">
                    <a:pos x="42" y="3039"/>
                  </a:cxn>
                  <a:cxn ang="0">
                    <a:pos x="293" y="2898"/>
                  </a:cxn>
                  <a:cxn ang="0">
                    <a:pos x="274" y="2716"/>
                  </a:cxn>
                  <a:cxn ang="0">
                    <a:pos x="293" y="2455"/>
                  </a:cxn>
                  <a:cxn ang="0">
                    <a:pos x="312" y="2293"/>
                  </a:cxn>
                  <a:cxn ang="0">
                    <a:pos x="297" y="2128"/>
                  </a:cxn>
                  <a:cxn ang="0">
                    <a:pos x="267" y="2003"/>
                  </a:cxn>
                  <a:cxn ang="0">
                    <a:pos x="288" y="1859"/>
                  </a:cxn>
                  <a:cxn ang="0">
                    <a:pos x="253" y="1732"/>
                  </a:cxn>
                  <a:cxn ang="0">
                    <a:pos x="288" y="1518"/>
                  </a:cxn>
                  <a:cxn ang="0">
                    <a:pos x="276" y="1432"/>
                  </a:cxn>
                  <a:cxn ang="0">
                    <a:pos x="284" y="1326"/>
                  </a:cxn>
                  <a:cxn ang="0">
                    <a:pos x="253" y="1210"/>
                  </a:cxn>
                  <a:cxn ang="0">
                    <a:pos x="210" y="1140"/>
                  </a:cxn>
                  <a:cxn ang="0">
                    <a:pos x="200" y="1038"/>
                  </a:cxn>
                  <a:cxn ang="0">
                    <a:pos x="272" y="911"/>
                  </a:cxn>
                  <a:cxn ang="0">
                    <a:pos x="265" y="833"/>
                  </a:cxn>
                  <a:cxn ang="0">
                    <a:pos x="232" y="655"/>
                  </a:cxn>
                  <a:cxn ang="0">
                    <a:pos x="223" y="440"/>
                  </a:cxn>
                  <a:cxn ang="0">
                    <a:pos x="196" y="336"/>
                  </a:cxn>
                  <a:cxn ang="0">
                    <a:pos x="147" y="228"/>
                  </a:cxn>
                  <a:cxn ang="0">
                    <a:pos x="152" y="141"/>
                  </a:cxn>
                  <a:cxn ang="0">
                    <a:pos x="217" y="74"/>
                  </a:cxn>
                  <a:cxn ang="0">
                    <a:pos x="227" y="31"/>
                  </a:cxn>
                  <a:cxn ang="0">
                    <a:pos x="318" y="0"/>
                  </a:cxn>
                </a:cxnLst>
                <a:rect l="0" t="0" r="r" b="b"/>
                <a:pathLst>
                  <a:path w="1421" h="3297">
                    <a:moveTo>
                      <a:pt x="469" y="983"/>
                    </a:moveTo>
                    <a:lnTo>
                      <a:pt x="471" y="1006"/>
                    </a:lnTo>
                    <a:lnTo>
                      <a:pt x="474" y="1021"/>
                    </a:lnTo>
                    <a:lnTo>
                      <a:pt x="474" y="1032"/>
                    </a:lnTo>
                    <a:lnTo>
                      <a:pt x="490" y="1040"/>
                    </a:lnTo>
                    <a:lnTo>
                      <a:pt x="501" y="1049"/>
                    </a:lnTo>
                    <a:lnTo>
                      <a:pt x="511" y="1059"/>
                    </a:lnTo>
                    <a:lnTo>
                      <a:pt x="518" y="1068"/>
                    </a:lnTo>
                    <a:lnTo>
                      <a:pt x="520" y="1070"/>
                    </a:lnTo>
                    <a:lnTo>
                      <a:pt x="558" y="1068"/>
                    </a:lnTo>
                    <a:lnTo>
                      <a:pt x="554" y="1059"/>
                    </a:lnTo>
                    <a:lnTo>
                      <a:pt x="549" y="1053"/>
                    </a:lnTo>
                    <a:lnTo>
                      <a:pt x="547" y="1047"/>
                    </a:lnTo>
                    <a:lnTo>
                      <a:pt x="545" y="1042"/>
                    </a:lnTo>
                    <a:lnTo>
                      <a:pt x="543" y="1040"/>
                    </a:lnTo>
                    <a:lnTo>
                      <a:pt x="543" y="1038"/>
                    </a:lnTo>
                    <a:lnTo>
                      <a:pt x="528" y="1034"/>
                    </a:lnTo>
                    <a:lnTo>
                      <a:pt x="524" y="1013"/>
                    </a:lnTo>
                    <a:lnTo>
                      <a:pt x="535" y="1013"/>
                    </a:lnTo>
                    <a:lnTo>
                      <a:pt x="528" y="1002"/>
                    </a:lnTo>
                    <a:lnTo>
                      <a:pt x="524" y="996"/>
                    </a:lnTo>
                    <a:lnTo>
                      <a:pt x="522" y="990"/>
                    </a:lnTo>
                    <a:lnTo>
                      <a:pt x="520" y="985"/>
                    </a:lnTo>
                    <a:lnTo>
                      <a:pt x="520" y="983"/>
                    </a:lnTo>
                    <a:lnTo>
                      <a:pt x="469" y="983"/>
                    </a:lnTo>
                    <a:close/>
                    <a:moveTo>
                      <a:pt x="440" y="894"/>
                    </a:moveTo>
                    <a:lnTo>
                      <a:pt x="442" y="899"/>
                    </a:lnTo>
                    <a:lnTo>
                      <a:pt x="448" y="909"/>
                    </a:lnTo>
                    <a:lnTo>
                      <a:pt x="453" y="924"/>
                    </a:lnTo>
                    <a:lnTo>
                      <a:pt x="459" y="939"/>
                    </a:lnTo>
                    <a:lnTo>
                      <a:pt x="461" y="951"/>
                    </a:lnTo>
                    <a:lnTo>
                      <a:pt x="522" y="949"/>
                    </a:lnTo>
                    <a:lnTo>
                      <a:pt x="520" y="947"/>
                    </a:lnTo>
                    <a:lnTo>
                      <a:pt x="520" y="926"/>
                    </a:lnTo>
                    <a:lnTo>
                      <a:pt x="524" y="903"/>
                    </a:lnTo>
                    <a:lnTo>
                      <a:pt x="440" y="894"/>
                    </a:lnTo>
                    <a:close/>
                    <a:moveTo>
                      <a:pt x="318" y="0"/>
                    </a:moveTo>
                    <a:lnTo>
                      <a:pt x="320" y="0"/>
                    </a:lnTo>
                    <a:lnTo>
                      <a:pt x="320" y="4"/>
                    </a:lnTo>
                    <a:lnTo>
                      <a:pt x="318" y="6"/>
                    </a:lnTo>
                    <a:lnTo>
                      <a:pt x="314" y="14"/>
                    </a:lnTo>
                    <a:lnTo>
                      <a:pt x="312" y="21"/>
                    </a:lnTo>
                    <a:lnTo>
                      <a:pt x="309" y="25"/>
                    </a:lnTo>
                    <a:lnTo>
                      <a:pt x="307" y="27"/>
                    </a:lnTo>
                    <a:lnTo>
                      <a:pt x="305" y="31"/>
                    </a:lnTo>
                    <a:lnTo>
                      <a:pt x="337" y="23"/>
                    </a:lnTo>
                    <a:lnTo>
                      <a:pt x="328" y="42"/>
                    </a:lnTo>
                    <a:lnTo>
                      <a:pt x="335" y="52"/>
                    </a:lnTo>
                    <a:lnTo>
                      <a:pt x="349" y="50"/>
                    </a:lnTo>
                    <a:lnTo>
                      <a:pt x="341" y="67"/>
                    </a:lnTo>
                    <a:lnTo>
                      <a:pt x="343" y="74"/>
                    </a:lnTo>
                    <a:lnTo>
                      <a:pt x="343" y="80"/>
                    </a:lnTo>
                    <a:lnTo>
                      <a:pt x="341" y="86"/>
                    </a:lnTo>
                    <a:lnTo>
                      <a:pt x="341" y="88"/>
                    </a:lnTo>
                    <a:lnTo>
                      <a:pt x="337" y="93"/>
                    </a:lnTo>
                    <a:lnTo>
                      <a:pt x="366" y="124"/>
                    </a:lnTo>
                    <a:lnTo>
                      <a:pt x="385" y="154"/>
                    </a:lnTo>
                    <a:lnTo>
                      <a:pt x="396" y="181"/>
                    </a:lnTo>
                    <a:lnTo>
                      <a:pt x="398" y="205"/>
                    </a:lnTo>
                    <a:lnTo>
                      <a:pt x="394" y="224"/>
                    </a:lnTo>
                    <a:lnTo>
                      <a:pt x="387" y="241"/>
                    </a:lnTo>
                    <a:lnTo>
                      <a:pt x="377" y="256"/>
                    </a:lnTo>
                    <a:lnTo>
                      <a:pt x="364" y="266"/>
                    </a:lnTo>
                    <a:lnTo>
                      <a:pt x="356" y="275"/>
                    </a:lnTo>
                    <a:lnTo>
                      <a:pt x="347" y="279"/>
                    </a:lnTo>
                    <a:lnTo>
                      <a:pt x="345" y="281"/>
                    </a:lnTo>
                    <a:lnTo>
                      <a:pt x="335" y="294"/>
                    </a:lnTo>
                    <a:lnTo>
                      <a:pt x="333" y="304"/>
                    </a:lnTo>
                    <a:lnTo>
                      <a:pt x="333" y="313"/>
                    </a:lnTo>
                    <a:lnTo>
                      <a:pt x="335" y="317"/>
                    </a:lnTo>
                    <a:lnTo>
                      <a:pt x="347" y="353"/>
                    </a:lnTo>
                    <a:lnTo>
                      <a:pt x="354" y="389"/>
                    </a:lnTo>
                    <a:lnTo>
                      <a:pt x="351" y="427"/>
                    </a:lnTo>
                    <a:lnTo>
                      <a:pt x="347" y="461"/>
                    </a:lnTo>
                    <a:lnTo>
                      <a:pt x="347" y="492"/>
                    </a:lnTo>
                    <a:lnTo>
                      <a:pt x="349" y="526"/>
                    </a:lnTo>
                    <a:lnTo>
                      <a:pt x="356" y="575"/>
                    </a:lnTo>
                    <a:lnTo>
                      <a:pt x="364" y="605"/>
                    </a:lnTo>
                    <a:lnTo>
                      <a:pt x="373" y="638"/>
                    </a:lnTo>
                    <a:lnTo>
                      <a:pt x="381" y="679"/>
                    </a:lnTo>
                    <a:lnTo>
                      <a:pt x="387" y="719"/>
                    </a:lnTo>
                    <a:lnTo>
                      <a:pt x="396" y="759"/>
                    </a:lnTo>
                    <a:lnTo>
                      <a:pt x="400" y="793"/>
                    </a:lnTo>
                    <a:lnTo>
                      <a:pt x="404" y="822"/>
                    </a:lnTo>
                    <a:lnTo>
                      <a:pt x="408" y="841"/>
                    </a:lnTo>
                    <a:lnTo>
                      <a:pt x="408" y="848"/>
                    </a:lnTo>
                    <a:lnTo>
                      <a:pt x="539" y="848"/>
                    </a:lnTo>
                    <a:lnTo>
                      <a:pt x="541" y="839"/>
                    </a:lnTo>
                    <a:lnTo>
                      <a:pt x="547" y="827"/>
                    </a:lnTo>
                    <a:lnTo>
                      <a:pt x="558" y="814"/>
                    </a:lnTo>
                    <a:lnTo>
                      <a:pt x="564" y="806"/>
                    </a:lnTo>
                    <a:lnTo>
                      <a:pt x="568" y="801"/>
                    </a:lnTo>
                    <a:lnTo>
                      <a:pt x="448" y="641"/>
                    </a:lnTo>
                    <a:lnTo>
                      <a:pt x="604" y="782"/>
                    </a:lnTo>
                    <a:lnTo>
                      <a:pt x="621" y="770"/>
                    </a:lnTo>
                    <a:lnTo>
                      <a:pt x="638" y="761"/>
                    </a:lnTo>
                    <a:lnTo>
                      <a:pt x="653" y="757"/>
                    </a:lnTo>
                    <a:lnTo>
                      <a:pt x="659" y="755"/>
                    </a:lnTo>
                    <a:lnTo>
                      <a:pt x="669" y="556"/>
                    </a:lnTo>
                    <a:lnTo>
                      <a:pt x="699" y="759"/>
                    </a:lnTo>
                    <a:lnTo>
                      <a:pt x="709" y="761"/>
                    </a:lnTo>
                    <a:lnTo>
                      <a:pt x="722" y="765"/>
                    </a:lnTo>
                    <a:lnTo>
                      <a:pt x="737" y="770"/>
                    </a:lnTo>
                    <a:lnTo>
                      <a:pt x="747" y="774"/>
                    </a:lnTo>
                    <a:lnTo>
                      <a:pt x="751" y="776"/>
                    </a:lnTo>
                    <a:lnTo>
                      <a:pt x="890" y="634"/>
                    </a:lnTo>
                    <a:lnTo>
                      <a:pt x="785" y="797"/>
                    </a:lnTo>
                    <a:lnTo>
                      <a:pt x="796" y="810"/>
                    </a:lnTo>
                    <a:lnTo>
                      <a:pt x="806" y="825"/>
                    </a:lnTo>
                    <a:lnTo>
                      <a:pt x="812" y="835"/>
                    </a:lnTo>
                    <a:lnTo>
                      <a:pt x="815" y="839"/>
                    </a:lnTo>
                    <a:lnTo>
                      <a:pt x="998" y="784"/>
                    </a:lnTo>
                    <a:lnTo>
                      <a:pt x="827" y="873"/>
                    </a:lnTo>
                    <a:lnTo>
                      <a:pt x="831" y="888"/>
                    </a:lnTo>
                    <a:lnTo>
                      <a:pt x="834" y="903"/>
                    </a:lnTo>
                    <a:lnTo>
                      <a:pt x="836" y="916"/>
                    </a:lnTo>
                    <a:lnTo>
                      <a:pt x="836" y="920"/>
                    </a:lnTo>
                    <a:lnTo>
                      <a:pt x="1029" y="937"/>
                    </a:lnTo>
                    <a:lnTo>
                      <a:pt x="836" y="951"/>
                    </a:lnTo>
                    <a:lnTo>
                      <a:pt x="836" y="990"/>
                    </a:lnTo>
                    <a:lnTo>
                      <a:pt x="840" y="992"/>
                    </a:lnTo>
                    <a:lnTo>
                      <a:pt x="842" y="1000"/>
                    </a:lnTo>
                    <a:lnTo>
                      <a:pt x="827" y="1006"/>
                    </a:lnTo>
                    <a:lnTo>
                      <a:pt x="827" y="1021"/>
                    </a:lnTo>
                    <a:lnTo>
                      <a:pt x="829" y="1034"/>
                    </a:lnTo>
                    <a:lnTo>
                      <a:pt x="831" y="1045"/>
                    </a:lnTo>
                    <a:lnTo>
                      <a:pt x="834" y="1049"/>
                    </a:lnTo>
                    <a:lnTo>
                      <a:pt x="840" y="1068"/>
                    </a:lnTo>
                    <a:lnTo>
                      <a:pt x="846" y="1089"/>
                    </a:lnTo>
                    <a:lnTo>
                      <a:pt x="846" y="1108"/>
                    </a:lnTo>
                    <a:lnTo>
                      <a:pt x="844" y="1116"/>
                    </a:lnTo>
                    <a:lnTo>
                      <a:pt x="840" y="1142"/>
                    </a:lnTo>
                    <a:lnTo>
                      <a:pt x="836" y="1148"/>
                    </a:lnTo>
                    <a:lnTo>
                      <a:pt x="842" y="1155"/>
                    </a:lnTo>
                    <a:lnTo>
                      <a:pt x="846" y="1165"/>
                    </a:lnTo>
                    <a:lnTo>
                      <a:pt x="850" y="1182"/>
                    </a:lnTo>
                    <a:lnTo>
                      <a:pt x="859" y="1212"/>
                    </a:lnTo>
                    <a:lnTo>
                      <a:pt x="865" y="1218"/>
                    </a:lnTo>
                    <a:lnTo>
                      <a:pt x="907" y="1239"/>
                    </a:lnTo>
                    <a:lnTo>
                      <a:pt x="941" y="1267"/>
                    </a:lnTo>
                    <a:lnTo>
                      <a:pt x="968" y="1296"/>
                    </a:lnTo>
                    <a:lnTo>
                      <a:pt x="987" y="1328"/>
                    </a:lnTo>
                    <a:lnTo>
                      <a:pt x="1002" y="1360"/>
                    </a:lnTo>
                    <a:lnTo>
                      <a:pt x="1012" y="1389"/>
                    </a:lnTo>
                    <a:lnTo>
                      <a:pt x="1017" y="1417"/>
                    </a:lnTo>
                    <a:lnTo>
                      <a:pt x="1021" y="1438"/>
                    </a:lnTo>
                    <a:lnTo>
                      <a:pt x="1021" y="1457"/>
                    </a:lnTo>
                    <a:lnTo>
                      <a:pt x="1080" y="1544"/>
                    </a:lnTo>
                    <a:lnTo>
                      <a:pt x="1101" y="1546"/>
                    </a:lnTo>
                    <a:lnTo>
                      <a:pt x="1116" y="1550"/>
                    </a:lnTo>
                    <a:lnTo>
                      <a:pt x="1126" y="1554"/>
                    </a:lnTo>
                    <a:lnTo>
                      <a:pt x="1130" y="1556"/>
                    </a:lnTo>
                    <a:lnTo>
                      <a:pt x="1227" y="1430"/>
                    </a:lnTo>
                    <a:lnTo>
                      <a:pt x="1398" y="1425"/>
                    </a:lnTo>
                    <a:lnTo>
                      <a:pt x="1421" y="1453"/>
                    </a:lnTo>
                    <a:lnTo>
                      <a:pt x="1381" y="1527"/>
                    </a:lnTo>
                    <a:lnTo>
                      <a:pt x="1398" y="1567"/>
                    </a:lnTo>
                    <a:lnTo>
                      <a:pt x="1377" y="1635"/>
                    </a:lnTo>
                    <a:lnTo>
                      <a:pt x="1356" y="1688"/>
                    </a:lnTo>
                    <a:lnTo>
                      <a:pt x="1337" y="1730"/>
                    </a:lnTo>
                    <a:lnTo>
                      <a:pt x="1318" y="1762"/>
                    </a:lnTo>
                    <a:lnTo>
                      <a:pt x="1299" y="1783"/>
                    </a:lnTo>
                    <a:lnTo>
                      <a:pt x="1282" y="1800"/>
                    </a:lnTo>
                    <a:lnTo>
                      <a:pt x="1267" y="1808"/>
                    </a:lnTo>
                    <a:lnTo>
                      <a:pt x="1257" y="1812"/>
                    </a:lnTo>
                    <a:lnTo>
                      <a:pt x="1248" y="1815"/>
                    </a:lnTo>
                    <a:lnTo>
                      <a:pt x="1240" y="1815"/>
                    </a:lnTo>
                    <a:lnTo>
                      <a:pt x="1242" y="1825"/>
                    </a:lnTo>
                    <a:lnTo>
                      <a:pt x="1242" y="1844"/>
                    </a:lnTo>
                    <a:lnTo>
                      <a:pt x="1240" y="1865"/>
                    </a:lnTo>
                    <a:lnTo>
                      <a:pt x="1238" y="1891"/>
                    </a:lnTo>
                    <a:lnTo>
                      <a:pt x="1236" y="1914"/>
                    </a:lnTo>
                    <a:lnTo>
                      <a:pt x="1233" y="1935"/>
                    </a:lnTo>
                    <a:lnTo>
                      <a:pt x="1231" y="1948"/>
                    </a:lnTo>
                    <a:lnTo>
                      <a:pt x="1231" y="1954"/>
                    </a:lnTo>
                    <a:lnTo>
                      <a:pt x="1223" y="1994"/>
                    </a:lnTo>
                    <a:lnTo>
                      <a:pt x="1212" y="2024"/>
                    </a:lnTo>
                    <a:lnTo>
                      <a:pt x="1200" y="2045"/>
                    </a:lnTo>
                    <a:lnTo>
                      <a:pt x="1187" y="2058"/>
                    </a:lnTo>
                    <a:lnTo>
                      <a:pt x="1175" y="2064"/>
                    </a:lnTo>
                    <a:lnTo>
                      <a:pt x="1164" y="2068"/>
                    </a:lnTo>
                    <a:lnTo>
                      <a:pt x="1156" y="2068"/>
                    </a:lnTo>
                    <a:lnTo>
                      <a:pt x="1149" y="2066"/>
                    </a:lnTo>
                    <a:lnTo>
                      <a:pt x="1147" y="2066"/>
                    </a:lnTo>
                    <a:lnTo>
                      <a:pt x="1151" y="2083"/>
                    </a:lnTo>
                    <a:lnTo>
                      <a:pt x="1158" y="2111"/>
                    </a:lnTo>
                    <a:lnTo>
                      <a:pt x="1162" y="2145"/>
                    </a:lnTo>
                    <a:lnTo>
                      <a:pt x="1164" y="2185"/>
                    </a:lnTo>
                    <a:lnTo>
                      <a:pt x="1168" y="2227"/>
                    </a:lnTo>
                    <a:lnTo>
                      <a:pt x="1172" y="2271"/>
                    </a:lnTo>
                    <a:lnTo>
                      <a:pt x="1175" y="2312"/>
                    </a:lnTo>
                    <a:lnTo>
                      <a:pt x="1177" y="2348"/>
                    </a:lnTo>
                    <a:lnTo>
                      <a:pt x="1177" y="2377"/>
                    </a:lnTo>
                    <a:lnTo>
                      <a:pt x="1179" y="2396"/>
                    </a:lnTo>
                    <a:lnTo>
                      <a:pt x="1179" y="2403"/>
                    </a:lnTo>
                    <a:lnTo>
                      <a:pt x="1156" y="2434"/>
                    </a:lnTo>
                    <a:lnTo>
                      <a:pt x="1164" y="2510"/>
                    </a:lnTo>
                    <a:lnTo>
                      <a:pt x="1141" y="2546"/>
                    </a:lnTo>
                    <a:lnTo>
                      <a:pt x="1156" y="2711"/>
                    </a:lnTo>
                    <a:lnTo>
                      <a:pt x="1118" y="2762"/>
                    </a:lnTo>
                    <a:lnTo>
                      <a:pt x="1122" y="2800"/>
                    </a:lnTo>
                    <a:lnTo>
                      <a:pt x="1128" y="2838"/>
                    </a:lnTo>
                    <a:lnTo>
                      <a:pt x="1132" y="2874"/>
                    </a:lnTo>
                    <a:lnTo>
                      <a:pt x="1137" y="2908"/>
                    </a:lnTo>
                    <a:lnTo>
                      <a:pt x="1141" y="2938"/>
                    </a:lnTo>
                    <a:lnTo>
                      <a:pt x="1145" y="2961"/>
                    </a:lnTo>
                    <a:lnTo>
                      <a:pt x="1147" y="2976"/>
                    </a:lnTo>
                    <a:lnTo>
                      <a:pt x="1147" y="2982"/>
                    </a:lnTo>
                    <a:lnTo>
                      <a:pt x="1200" y="3005"/>
                    </a:lnTo>
                    <a:lnTo>
                      <a:pt x="1208" y="3101"/>
                    </a:lnTo>
                    <a:lnTo>
                      <a:pt x="1263" y="3130"/>
                    </a:lnTo>
                    <a:lnTo>
                      <a:pt x="1263" y="3297"/>
                    </a:lnTo>
                    <a:lnTo>
                      <a:pt x="0" y="3297"/>
                    </a:lnTo>
                    <a:lnTo>
                      <a:pt x="0" y="3149"/>
                    </a:lnTo>
                    <a:lnTo>
                      <a:pt x="40" y="3130"/>
                    </a:lnTo>
                    <a:lnTo>
                      <a:pt x="42" y="3039"/>
                    </a:lnTo>
                    <a:lnTo>
                      <a:pt x="124" y="2989"/>
                    </a:lnTo>
                    <a:lnTo>
                      <a:pt x="265" y="2982"/>
                    </a:lnTo>
                    <a:lnTo>
                      <a:pt x="282" y="2955"/>
                    </a:lnTo>
                    <a:lnTo>
                      <a:pt x="290" y="2931"/>
                    </a:lnTo>
                    <a:lnTo>
                      <a:pt x="293" y="2912"/>
                    </a:lnTo>
                    <a:lnTo>
                      <a:pt x="293" y="2898"/>
                    </a:lnTo>
                    <a:lnTo>
                      <a:pt x="290" y="2889"/>
                    </a:lnTo>
                    <a:lnTo>
                      <a:pt x="288" y="2887"/>
                    </a:lnTo>
                    <a:lnTo>
                      <a:pt x="280" y="2853"/>
                    </a:lnTo>
                    <a:lnTo>
                      <a:pt x="276" y="2811"/>
                    </a:lnTo>
                    <a:lnTo>
                      <a:pt x="274" y="2764"/>
                    </a:lnTo>
                    <a:lnTo>
                      <a:pt x="274" y="2716"/>
                    </a:lnTo>
                    <a:lnTo>
                      <a:pt x="278" y="2618"/>
                    </a:lnTo>
                    <a:lnTo>
                      <a:pt x="282" y="2576"/>
                    </a:lnTo>
                    <a:lnTo>
                      <a:pt x="286" y="2538"/>
                    </a:lnTo>
                    <a:lnTo>
                      <a:pt x="288" y="2508"/>
                    </a:lnTo>
                    <a:lnTo>
                      <a:pt x="293" y="2487"/>
                    </a:lnTo>
                    <a:lnTo>
                      <a:pt x="293" y="2455"/>
                    </a:lnTo>
                    <a:lnTo>
                      <a:pt x="295" y="2426"/>
                    </a:lnTo>
                    <a:lnTo>
                      <a:pt x="297" y="2394"/>
                    </a:lnTo>
                    <a:lnTo>
                      <a:pt x="301" y="2362"/>
                    </a:lnTo>
                    <a:lnTo>
                      <a:pt x="305" y="2333"/>
                    </a:lnTo>
                    <a:lnTo>
                      <a:pt x="309" y="2307"/>
                    </a:lnTo>
                    <a:lnTo>
                      <a:pt x="312" y="2293"/>
                    </a:lnTo>
                    <a:lnTo>
                      <a:pt x="314" y="2286"/>
                    </a:lnTo>
                    <a:lnTo>
                      <a:pt x="314" y="2210"/>
                    </a:lnTo>
                    <a:lnTo>
                      <a:pt x="312" y="2200"/>
                    </a:lnTo>
                    <a:lnTo>
                      <a:pt x="309" y="2183"/>
                    </a:lnTo>
                    <a:lnTo>
                      <a:pt x="303" y="2157"/>
                    </a:lnTo>
                    <a:lnTo>
                      <a:pt x="297" y="2128"/>
                    </a:lnTo>
                    <a:lnTo>
                      <a:pt x="293" y="2098"/>
                    </a:lnTo>
                    <a:lnTo>
                      <a:pt x="286" y="2070"/>
                    </a:lnTo>
                    <a:lnTo>
                      <a:pt x="280" y="2047"/>
                    </a:lnTo>
                    <a:lnTo>
                      <a:pt x="278" y="2032"/>
                    </a:lnTo>
                    <a:lnTo>
                      <a:pt x="276" y="2026"/>
                    </a:lnTo>
                    <a:lnTo>
                      <a:pt x="267" y="2003"/>
                    </a:lnTo>
                    <a:lnTo>
                      <a:pt x="265" y="1975"/>
                    </a:lnTo>
                    <a:lnTo>
                      <a:pt x="267" y="1948"/>
                    </a:lnTo>
                    <a:lnTo>
                      <a:pt x="272" y="1920"/>
                    </a:lnTo>
                    <a:lnTo>
                      <a:pt x="278" y="1895"/>
                    </a:lnTo>
                    <a:lnTo>
                      <a:pt x="284" y="1874"/>
                    </a:lnTo>
                    <a:lnTo>
                      <a:pt x="288" y="1859"/>
                    </a:lnTo>
                    <a:lnTo>
                      <a:pt x="290" y="1855"/>
                    </a:lnTo>
                    <a:lnTo>
                      <a:pt x="274" y="1844"/>
                    </a:lnTo>
                    <a:lnTo>
                      <a:pt x="261" y="1825"/>
                    </a:lnTo>
                    <a:lnTo>
                      <a:pt x="255" y="1798"/>
                    </a:lnTo>
                    <a:lnTo>
                      <a:pt x="253" y="1766"/>
                    </a:lnTo>
                    <a:lnTo>
                      <a:pt x="253" y="1732"/>
                    </a:lnTo>
                    <a:lnTo>
                      <a:pt x="255" y="1694"/>
                    </a:lnTo>
                    <a:lnTo>
                      <a:pt x="259" y="1654"/>
                    </a:lnTo>
                    <a:lnTo>
                      <a:pt x="267" y="1616"/>
                    </a:lnTo>
                    <a:lnTo>
                      <a:pt x="274" y="1580"/>
                    </a:lnTo>
                    <a:lnTo>
                      <a:pt x="282" y="1546"/>
                    </a:lnTo>
                    <a:lnTo>
                      <a:pt x="288" y="1518"/>
                    </a:lnTo>
                    <a:lnTo>
                      <a:pt x="293" y="1495"/>
                    </a:lnTo>
                    <a:lnTo>
                      <a:pt x="297" y="1480"/>
                    </a:lnTo>
                    <a:lnTo>
                      <a:pt x="299" y="1476"/>
                    </a:lnTo>
                    <a:lnTo>
                      <a:pt x="286" y="1468"/>
                    </a:lnTo>
                    <a:lnTo>
                      <a:pt x="278" y="1453"/>
                    </a:lnTo>
                    <a:lnTo>
                      <a:pt x="276" y="1432"/>
                    </a:lnTo>
                    <a:lnTo>
                      <a:pt x="280" y="1389"/>
                    </a:lnTo>
                    <a:lnTo>
                      <a:pt x="286" y="1372"/>
                    </a:lnTo>
                    <a:lnTo>
                      <a:pt x="288" y="1360"/>
                    </a:lnTo>
                    <a:lnTo>
                      <a:pt x="290" y="1356"/>
                    </a:lnTo>
                    <a:lnTo>
                      <a:pt x="286" y="1343"/>
                    </a:lnTo>
                    <a:lnTo>
                      <a:pt x="284" y="1326"/>
                    </a:lnTo>
                    <a:lnTo>
                      <a:pt x="284" y="1309"/>
                    </a:lnTo>
                    <a:lnTo>
                      <a:pt x="269" y="1307"/>
                    </a:lnTo>
                    <a:lnTo>
                      <a:pt x="261" y="1294"/>
                    </a:lnTo>
                    <a:lnTo>
                      <a:pt x="255" y="1275"/>
                    </a:lnTo>
                    <a:lnTo>
                      <a:pt x="253" y="1254"/>
                    </a:lnTo>
                    <a:lnTo>
                      <a:pt x="253" y="1210"/>
                    </a:lnTo>
                    <a:lnTo>
                      <a:pt x="255" y="1191"/>
                    </a:lnTo>
                    <a:lnTo>
                      <a:pt x="257" y="1176"/>
                    </a:lnTo>
                    <a:lnTo>
                      <a:pt x="257" y="1171"/>
                    </a:lnTo>
                    <a:lnTo>
                      <a:pt x="238" y="1167"/>
                    </a:lnTo>
                    <a:lnTo>
                      <a:pt x="223" y="1155"/>
                    </a:lnTo>
                    <a:lnTo>
                      <a:pt x="210" y="1140"/>
                    </a:lnTo>
                    <a:lnTo>
                      <a:pt x="202" y="1121"/>
                    </a:lnTo>
                    <a:lnTo>
                      <a:pt x="194" y="1106"/>
                    </a:lnTo>
                    <a:lnTo>
                      <a:pt x="192" y="1093"/>
                    </a:lnTo>
                    <a:lnTo>
                      <a:pt x="189" y="1089"/>
                    </a:lnTo>
                    <a:lnTo>
                      <a:pt x="192" y="1064"/>
                    </a:lnTo>
                    <a:lnTo>
                      <a:pt x="200" y="1038"/>
                    </a:lnTo>
                    <a:lnTo>
                      <a:pt x="210" y="1011"/>
                    </a:lnTo>
                    <a:lnTo>
                      <a:pt x="225" y="985"/>
                    </a:lnTo>
                    <a:lnTo>
                      <a:pt x="238" y="960"/>
                    </a:lnTo>
                    <a:lnTo>
                      <a:pt x="253" y="939"/>
                    </a:lnTo>
                    <a:lnTo>
                      <a:pt x="263" y="922"/>
                    </a:lnTo>
                    <a:lnTo>
                      <a:pt x="272" y="911"/>
                    </a:lnTo>
                    <a:lnTo>
                      <a:pt x="274" y="907"/>
                    </a:lnTo>
                    <a:lnTo>
                      <a:pt x="276" y="894"/>
                    </a:lnTo>
                    <a:lnTo>
                      <a:pt x="274" y="880"/>
                    </a:lnTo>
                    <a:lnTo>
                      <a:pt x="272" y="863"/>
                    </a:lnTo>
                    <a:lnTo>
                      <a:pt x="267" y="846"/>
                    </a:lnTo>
                    <a:lnTo>
                      <a:pt x="265" y="833"/>
                    </a:lnTo>
                    <a:lnTo>
                      <a:pt x="259" y="808"/>
                    </a:lnTo>
                    <a:lnTo>
                      <a:pt x="250" y="780"/>
                    </a:lnTo>
                    <a:lnTo>
                      <a:pt x="242" y="755"/>
                    </a:lnTo>
                    <a:lnTo>
                      <a:pt x="238" y="727"/>
                    </a:lnTo>
                    <a:lnTo>
                      <a:pt x="234" y="702"/>
                    </a:lnTo>
                    <a:lnTo>
                      <a:pt x="232" y="655"/>
                    </a:lnTo>
                    <a:lnTo>
                      <a:pt x="232" y="566"/>
                    </a:lnTo>
                    <a:lnTo>
                      <a:pt x="234" y="545"/>
                    </a:lnTo>
                    <a:lnTo>
                      <a:pt x="236" y="522"/>
                    </a:lnTo>
                    <a:lnTo>
                      <a:pt x="234" y="501"/>
                    </a:lnTo>
                    <a:lnTo>
                      <a:pt x="225" y="459"/>
                    </a:lnTo>
                    <a:lnTo>
                      <a:pt x="223" y="440"/>
                    </a:lnTo>
                    <a:lnTo>
                      <a:pt x="221" y="427"/>
                    </a:lnTo>
                    <a:lnTo>
                      <a:pt x="221" y="421"/>
                    </a:lnTo>
                    <a:lnTo>
                      <a:pt x="213" y="395"/>
                    </a:lnTo>
                    <a:lnTo>
                      <a:pt x="202" y="370"/>
                    </a:lnTo>
                    <a:lnTo>
                      <a:pt x="196" y="344"/>
                    </a:lnTo>
                    <a:lnTo>
                      <a:pt x="196" y="336"/>
                    </a:lnTo>
                    <a:lnTo>
                      <a:pt x="200" y="306"/>
                    </a:lnTo>
                    <a:lnTo>
                      <a:pt x="200" y="291"/>
                    </a:lnTo>
                    <a:lnTo>
                      <a:pt x="198" y="285"/>
                    </a:lnTo>
                    <a:lnTo>
                      <a:pt x="173" y="268"/>
                    </a:lnTo>
                    <a:lnTo>
                      <a:pt x="156" y="249"/>
                    </a:lnTo>
                    <a:lnTo>
                      <a:pt x="147" y="228"/>
                    </a:lnTo>
                    <a:lnTo>
                      <a:pt x="143" y="207"/>
                    </a:lnTo>
                    <a:lnTo>
                      <a:pt x="141" y="186"/>
                    </a:lnTo>
                    <a:lnTo>
                      <a:pt x="143" y="169"/>
                    </a:lnTo>
                    <a:lnTo>
                      <a:pt x="147" y="154"/>
                    </a:lnTo>
                    <a:lnTo>
                      <a:pt x="149" y="146"/>
                    </a:lnTo>
                    <a:lnTo>
                      <a:pt x="152" y="141"/>
                    </a:lnTo>
                    <a:lnTo>
                      <a:pt x="162" y="116"/>
                    </a:lnTo>
                    <a:lnTo>
                      <a:pt x="177" y="99"/>
                    </a:lnTo>
                    <a:lnTo>
                      <a:pt x="189" y="86"/>
                    </a:lnTo>
                    <a:lnTo>
                      <a:pt x="204" y="78"/>
                    </a:lnTo>
                    <a:lnTo>
                      <a:pt x="213" y="74"/>
                    </a:lnTo>
                    <a:lnTo>
                      <a:pt x="217" y="74"/>
                    </a:lnTo>
                    <a:lnTo>
                      <a:pt x="217" y="69"/>
                    </a:lnTo>
                    <a:lnTo>
                      <a:pt x="219" y="63"/>
                    </a:lnTo>
                    <a:lnTo>
                      <a:pt x="219" y="59"/>
                    </a:lnTo>
                    <a:lnTo>
                      <a:pt x="221" y="52"/>
                    </a:lnTo>
                    <a:lnTo>
                      <a:pt x="221" y="48"/>
                    </a:lnTo>
                    <a:lnTo>
                      <a:pt x="227" y="31"/>
                    </a:lnTo>
                    <a:lnTo>
                      <a:pt x="236" y="25"/>
                    </a:lnTo>
                    <a:lnTo>
                      <a:pt x="257" y="12"/>
                    </a:lnTo>
                    <a:lnTo>
                      <a:pt x="265" y="10"/>
                    </a:lnTo>
                    <a:lnTo>
                      <a:pt x="269" y="8"/>
                    </a:lnTo>
                    <a:lnTo>
                      <a:pt x="274" y="19"/>
                    </a:lnTo>
                    <a:lnTo>
                      <a:pt x="318"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a:p>
            </p:txBody>
          </p:sp>
        </p:grpSp>
      </p:grpSp>
      <p:grpSp>
        <p:nvGrpSpPr>
          <p:cNvPr id="19" name="Group 18">
            <a:extLst>
              <a:ext uri="{FF2B5EF4-FFF2-40B4-BE49-F238E27FC236}">
                <a16:creationId xmlns:a16="http://schemas.microsoft.com/office/drawing/2014/main" id="{F7645931-8354-D0E6-4511-08DA5A476100}"/>
              </a:ext>
            </a:extLst>
          </p:cNvPr>
          <p:cNvGrpSpPr/>
          <p:nvPr/>
        </p:nvGrpSpPr>
        <p:grpSpPr>
          <a:xfrm>
            <a:off x="781762" y="1374956"/>
            <a:ext cx="10641174" cy="3606699"/>
            <a:chOff x="377219" y="1194586"/>
            <a:chExt cx="10641174" cy="3606699"/>
          </a:xfrm>
        </p:grpSpPr>
        <p:sp>
          <p:nvSpPr>
            <p:cNvPr id="5" name="Rectangle: Rounded Corners 6">
              <a:extLst>
                <a:ext uri="{FF2B5EF4-FFF2-40B4-BE49-F238E27FC236}">
                  <a16:creationId xmlns:a16="http://schemas.microsoft.com/office/drawing/2014/main" id="{9575FFFA-550A-7D7A-1FBA-726BD52C7412}"/>
                </a:ext>
              </a:extLst>
            </p:cNvPr>
            <p:cNvSpPr/>
            <p:nvPr/>
          </p:nvSpPr>
          <p:spPr>
            <a:xfrm>
              <a:off x="377219" y="1194586"/>
              <a:ext cx="5252402" cy="3577509"/>
            </a:xfrm>
            <a:prstGeom prst="round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TextBox 6">
              <a:extLst>
                <a:ext uri="{FF2B5EF4-FFF2-40B4-BE49-F238E27FC236}">
                  <a16:creationId xmlns:a16="http://schemas.microsoft.com/office/drawing/2014/main" id="{D5657C2F-1555-C625-BD6C-041C19B7DE09}"/>
                </a:ext>
              </a:extLst>
            </p:cNvPr>
            <p:cNvSpPr txBox="1"/>
            <p:nvPr/>
          </p:nvSpPr>
          <p:spPr>
            <a:xfrm>
              <a:off x="738130" y="1223776"/>
              <a:ext cx="4605051" cy="307777"/>
            </a:xfrm>
            <a:prstGeom prst="rect">
              <a:avLst/>
            </a:prstGeom>
            <a:noFill/>
          </p:spPr>
          <p:txBody>
            <a:bodyPr wrap="square" rtlCol="0">
              <a:spAutoFit/>
            </a:bodyPr>
            <a:lstStyle/>
            <a:p>
              <a:pPr algn="ctr"/>
              <a:r>
                <a:rPr lang="en-US" dirty="0">
                  <a:solidFill>
                    <a:schemeClr val="bg2"/>
                  </a:solidFill>
                </a:rPr>
                <a:t>Time series trend for Complaint - Heat</a:t>
              </a:r>
            </a:p>
          </p:txBody>
        </p:sp>
        <p:cxnSp>
          <p:nvCxnSpPr>
            <p:cNvPr id="9" name="Straight Connector 8">
              <a:extLst>
                <a:ext uri="{FF2B5EF4-FFF2-40B4-BE49-F238E27FC236}">
                  <a16:creationId xmlns:a16="http://schemas.microsoft.com/office/drawing/2014/main" id="{26C5B04F-A82E-8D7C-35B6-6C9FADE42F84}"/>
                </a:ext>
              </a:extLst>
            </p:cNvPr>
            <p:cNvCxnSpPr>
              <a:cxnSpLocks/>
            </p:cNvCxnSpPr>
            <p:nvPr/>
          </p:nvCxnSpPr>
          <p:spPr>
            <a:xfrm>
              <a:off x="734124" y="1597746"/>
              <a:ext cx="4546963"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Rectangle: Rounded Corners 6">
              <a:extLst>
                <a:ext uri="{FF2B5EF4-FFF2-40B4-BE49-F238E27FC236}">
                  <a16:creationId xmlns:a16="http://schemas.microsoft.com/office/drawing/2014/main" id="{28A6A8AE-B8C9-ADE4-C8CB-2ACF98770EFD}"/>
                </a:ext>
              </a:extLst>
            </p:cNvPr>
            <p:cNvSpPr/>
            <p:nvPr/>
          </p:nvSpPr>
          <p:spPr>
            <a:xfrm>
              <a:off x="5765991" y="1223776"/>
              <a:ext cx="5252402" cy="3577509"/>
            </a:xfrm>
            <a:prstGeom prst="round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DD7401EA-71A2-7E60-4C61-D3F45AD99C5A}"/>
                </a:ext>
              </a:extLst>
            </p:cNvPr>
            <p:cNvSpPr txBox="1"/>
            <p:nvPr/>
          </p:nvSpPr>
          <p:spPr>
            <a:xfrm>
              <a:off x="6126902" y="1252966"/>
              <a:ext cx="4605051" cy="307777"/>
            </a:xfrm>
            <a:prstGeom prst="rect">
              <a:avLst/>
            </a:prstGeom>
            <a:noFill/>
          </p:spPr>
          <p:txBody>
            <a:bodyPr wrap="square" rtlCol="0">
              <a:spAutoFit/>
            </a:bodyPr>
            <a:lstStyle/>
            <a:p>
              <a:pPr algn="ctr"/>
              <a:r>
                <a:rPr lang="en-US" dirty="0">
                  <a:solidFill>
                    <a:schemeClr val="bg2"/>
                  </a:solidFill>
                </a:rPr>
                <a:t>Visualizing complaint volume by neighborhood - Heat</a:t>
              </a:r>
            </a:p>
          </p:txBody>
        </p:sp>
        <p:cxnSp>
          <p:nvCxnSpPr>
            <p:cNvPr id="16" name="Straight Connector 15">
              <a:extLst>
                <a:ext uri="{FF2B5EF4-FFF2-40B4-BE49-F238E27FC236}">
                  <a16:creationId xmlns:a16="http://schemas.microsoft.com/office/drawing/2014/main" id="{E2CA1612-4FF5-649A-8A0F-5AE29A3BB02E}"/>
                </a:ext>
              </a:extLst>
            </p:cNvPr>
            <p:cNvCxnSpPr>
              <a:cxnSpLocks/>
            </p:cNvCxnSpPr>
            <p:nvPr/>
          </p:nvCxnSpPr>
          <p:spPr>
            <a:xfrm>
              <a:off x="6122896" y="1626936"/>
              <a:ext cx="4546963"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pic>
        <p:nvPicPr>
          <p:cNvPr id="3" name="Google Shape;305;g1a6728a758b_0_13">
            <a:extLst>
              <a:ext uri="{FF2B5EF4-FFF2-40B4-BE49-F238E27FC236}">
                <a16:creationId xmlns:a16="http://schemas.microsoft.com/office/drawing/2014/main" id="{B736FC39-37AB-62C7-827F-E004F568733E}"/>
              </a:ext>
            </a:extLst>
          </p:cNvPr>
          <p:cNvPicPr preferRelativeResize="0"/>
          <p:nvPr/>
        </p:nvPicPr>
        <p:blipFill>
          <a:blip r:embed="rId2">
            <a:alphaModFix/>
          </a:blip>
          <a:stretch>
            <a:fillRect/>
          </a:stretch>
        </p:blipFill>
        <p:spPr>
          <a:xfrm>
            <a:off x="1084502" y="1948312"/>
            <a:ext cx="4546963" cy="2873865"/>
          </a:xfrm>
          <a:prstGeom prst="rect">
            <a:avLst/>
          </a:prstGeom>
          <a:noFill/>
          <a:ln>
            <a:noFill/>
          </a:ln>
        </p:spPr>
      </p:pic>
      <p:pic>
        <p:nvPicPr>
          <p:cNvPr id="4" name="Google Shape;325;g1a6728a758b_0_33">
            <a:extLst>
              <a:ext uri="{FF2B5EF4-FFF2-40B4-BE49-F238E27FC236}">
                <a16:creationId xmlns:a16="http://schemas.microsoft.com/office/drawing/2014/main" id="{89391F52-A219-9DD3-83F3-44C1671DB7B9}"/>
              </a:ext>
            </a:extLst>
          </p:cNvPr>
          <p:cNvPicPr preferRelativeResize="0"/>
          <p:nvPr/>
        </p:nvPicPr>
        <p:blipFill>
          <a:blip r:embed="rId3">
            <a:alphaModFix/>
          </a:blip>
          <a:stretch>
            <a:fillRect/>
          </a:stretch>
        </p:blipFill>
        <p:spPr>
          <a:xfrm>
            <a:off x="6524451" y="1892679"/>
            <a:ext cx="4544568" cy="2871216"/>
          </a:xfrm>
          <a:prstGeom prst="rect">
            <a:avLst/>
          </a:prstGeom>
          <a:noFill/>
          <a:ln>
            <a:noFill/>
          </a:ln>
        </p:spPr>
      </p:pic>
      <p:sp>
        <p:nvSpPr>
          <p:cNvPr id="6" name="Rounded Rectangle 5">
            <a:extLst>
              <a:ext uri="{FF2B5EF4-FFF2-40B4-BE49-F238E27FC236}">
                <a16:creationId xmlns:a16="http://schemas.microsoft.com/office/drawing/2014/main" id="{3CE6F10A-F09A-40BB-C3D7-49F1AB8F97EE}"/>
              </a:ext>
            </a:extLst>
          </p:cNvPr>
          <p:cNvSpPr/>
          <p:nvPr/>
        </p:nvSpPr>
        <p:spPr>
          <a:xfrm>
            <a:off x="0" y="5993176"/>
            <a:ext cx="12188825" cy="64999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From the time series analysis, we can see that heat complaints are really seasonal and also are mostly coming from either Bronx or Brooklyn. Thus, 311 team could better prepare for these by focusing their resources pre hand in these areas during this time of the year.</a:t>
            </a:r>
          </a:p>
        </p:txBody>
      </p:sp>
    </p:spTree>
    <p:extLst>
      <p:ext uri="{BB962C8B-B14F-4D97-AF65-F5344CB8AC3E}">
        <p14:creationId xmlns:p14="http://schemas.microsoft.com/office/powerpoint/2010/main" val="3643229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some top complaints - Noise</a:t>
            </a:r>
          </a:p>
        </p:txBody>
      </p:sp>
      <p:grpSp>
        <p:nvGrpSpPr>
          <p:cNvPr id="15" name="Group 14"/>
          <p:cNvGrpSpPr/>
          <p:nvPr/>
        </p:nvGrpSpPr>
        <p:grpSpPr>
          <a:xfrm>
            <a:off x="3252" y="1066455"/>
            <a:ext cx="12183987" cy="5793281"/>
            <a:chOff x="1664" y="1065840"/>
            <a:chExt cx="12187161" cy="5794790"/>
          </a:xfrm>
          <a:solidFill>
            <a:schemeClr val="bg1">
              <a:lumMod val="75000"/>
            </a:schemeClr>
          </a:solidFill>
        </p:grpSpPr>
        <p:sp>
          <p:nvSpPr>
            <p:cNvPr id="4102" name="Freeform 6"/>
            <p:cNvSpPr>
              <a:spLocks/>
            </p:cNvSpPr>
            <p:nvPr/>
          </p:nvSpPr>
          <p:spPr bwMode="auto">
            <a:xfrm>
              <a:off x="7602538" y="3776662"/>
              <a:ext cx="3987800" cy="2652713"/>
            </a:xfrm>
            <a:custGeom>
              <a:avLst/>
              <a:gdLst/>
              <a:ahLst/>
              <a:cxnLst>
                <a:cxn ang="0">
                  <a:pos x="1863" y="133"/>
                </a:cxn>
                <a:cxn ang="0">
                  <a:pos x="1922" y="324"/>
                </a:cxn>
                <a:cxn ang="0">
                  <a:pos x="1952" y="580"/>
                </a:cxn>
                <a:cxn ang="0">
                  <a:pos x="1992" y="565"/>
                </a:cxn>
                <a:cxn ang="0">
                  <a:pos x="2046" y="377"/>
                </a:cxn>
                <a:cxn ang="0">
                  <a:pos x="2103" y="377"/>
                </a:cxn>
                <a:cxn ang="0">
                  <a:pos x="2129" y="300"/>
                </a:cxn>
                <a:cxn ang="0">
                  <a:pos x="2135" y="300"/>
                </a:cxn>
                <a:cxn ang="0">
                  <a:pos x="2183" y="408"/>
                </a:cxn>
                <a:cxn ang="0">
                  <a:pos x="2209" y="736"/>
                </a:cxn>
                <a:cxn ang="0">
                  <a:pos x="2267" y="408"/>
                </a:cxn>
                <a:cxn ang="0">
                  <a:pos x="2303" y="929"/>
                </a:cxn>
                <a:cxn ang="0">
                  <a:pos x="2461" y="1005"/>
                </a:cxn>
                <a:cxn ang="0">
                  <a:pos x="2512" y="1299"/>
                </a:cxn>
                <a:cxn ang="0">
                  <a:pos x="0" y="1185"/>
                </a:cxn>
                <a:cxn ang="0">
                  <a:pos x="85" y="1297"/>
                </a:cxn>
                <a:cxn ang="0">
                  <a:pos x="101" y="1051"/>
                </a:cxn>
                <a:cxn ang="0">
                  <a:pos x="139" y="992"/>
                </a:cxn>
                <a:cxn ang="0">
                  <a:pos x="194" y="1045"/>
                </a:cxn>
                <a:cxn ang="0">
                  <a:pos x="211" y="1164"/>
                </a:cxn>
                <a:cxn ang="0">
                  <a:pos x="259" y="1077"/>
                </a:cxn>
                <a:cxn ang="0">
                  <a:pos x="304" y="1373"/>
                </a:cxn>
                <a:cxn ang="0">
                  <a:pos x="337" y="944"/>
                </a:cxn>
                <a:cxn ang="0">
                  <a:pos x="384" y="971"/>
                </a:cxn>
                <a:cxn ang="0">
                  <a:pos x="405" y="1136"/>
                </a:cxn>
                <a:cxn ang="0">
                  <a:pos x="453" y="728"/>
                </a:cxn>
                <a:cxn ang="0">
                  <a:pos x="522" y="749"/>
                </a:cxn>
                <a:cxn ang="0">
                  <a:pos x="533" y="787"/>
                </a:cxn>
                <a:cxn ang="0">
                  <a:pos x="577" y="1364"/>
                </a:cxn>
                <a:cxn ang="0">
                  <a:pos x="590" y="755"/>
                </a:cxn>
                <a:cxn ang="0">
                  <a:pos x="680" y="745"/>
                </a:cxn>
                <a:cxn ang="0">
                  <a:pos x="771" y="956"/>
                </a:cxn>
                <a:cxn ang="0">
                  <a:pos x="792" y="561"/>
                </a:cxn>
                <a:cxn ang="0">
                  <a:pos x="851" y="510"/>
                </a:cxn>
                <a:cxn ang="0">
                  <a:pos x="929" y="497"/>
                </a:cxn>
                <a:cxn ang="0">
                  <a:pos x="969" y="499"/>
                </a:cxn>
                <a:cxn ang="0">
                  <a:pos x="1053" y="652"/>
                </a:cxn>
                <a:cxn ang="0">
                  <a:pos x="1082" y="821"/>
                </a:cxn>
                <a:cxn ang="0">
                  <a:pos x="1124" y="857"/>
                </a:cxn>
                <a:cxn ang="0">
                  <a:pos x="1295" y="764"/>
                </a:cxn>
                <a:cxn ang="0">
                  <a:pos x="1644" y="1288"/>
                </a:cxn>
                <a:cxn ang="0">
                  <a:pos x="1689" y="273"/>
                </a:cxn>
                <a:cxn ang="0">
                  <a:pos x="1855" y="129"/>
                </a:cxn>
              </a:cxnLst>
              <a:rect l="0" t="0" r="r" b="b"/>
              <a:pathLst>
                <a:path w="2512" h="1671">
                  <a:moveTo>
                    <a:pt x="1855" y="0"/>
                  </a:moveTo>
                  <a:lnTo>
                    <a:pt x="1863" y="0"/>
                  </a:lnTo>
                  <a:lnTo>
                    <a:pt x="1863" y="133"/>
                  </a:lnTo>
                  <a:lnTo>
                    <a:pt x="1912" y="165"/>
                  </a:lnTo>
                  <a:lnTo>
                    <a:pt x="1912" y="305"/>
                  </a:lnTo>
                  <a:lnTo>
                    <a:pt x="1922" y="324"/>
                  </a:lnTo>
                  <a:lnTo>
                    <a:pt x="1922" y="715"/>
                  </a:lnTo>
                  <a:lnTo>
                    <a:pt x="1952" y="715"/>
                  </a:lnTo>
                  <a:lnTo>
                    <a:pt x="1952" y="580"/>
                  </a:lnTo>
                  <a:lnTo>
                    <a:pt x="1966" y="567"/>
                  </a:lnTo>
                  <a:lnTo>
                    <a:pt x="1981" y="565"/>
                  </a:lnTo>
                  <a:lnTo>
                    <a:pt x="1992" y="565"/>
                  </a:lnTo>
                  <a:lnTo>
                    <a:pt x="1996" y="567"/>
                  </a:lnTo>
                  <a:lnTo>
                    <a:pt x="2046" y="567"/>
                  </a:lnTo>
                  <a:lnTo>
                    <a:pt x="2046" y="377"/>
                  </a:lnTo>
                  <a:lnTo>
                    <a:pt x="2080" y="499"/>
                  </a:lnTo>
                  <a:lnTo>
                    <a:pt x="2103" y="457"/>
                  </a:lnTo>
                  <a:lnTo>
                    <a:pt x="2103" y="377"/>
                  </a:lnTo>
                  <a:lnTo>
                    <a:pt x="2118" y="377"/>
                  </a:lnTo>
                  <a:lnTo>
                    <a:pt x="2118" y="300"/>
                  </a:lnTo>
                  <a:lnTo>
                    <a:pt x="2129" y="300"/>
                  </a:lnTo>
                  <a:lnTo>
                    <a:pt x="2129" y="140"/>
                  </a:lnTo>
                  <a:lnTo>
                    <a:pt x="2135" y="140"/>
                  </a:lnTo>
                  <a:lnTo>
                    <a:pt x="2135" y="300"/>
                  </a:lnTo>
                  <a:lnTo>
                    <a:pt x="2147" y="300"/>
                  </a:lnTo>
                  <a:lnTo>
                    <a:pt x="2154" y="372"/>
                  </a:lnTo>
                  <a:lnTo>
                    <a:pt x="2183" y="408"/>
                  </a:lnTo>
                  <a:lnTo>
                    <a:pt x="2183" y="440"/>
                  </a:lnTo>
                  <a:lnTo>
                    <a:pt x="2209" y="459"/>
                  </a:lnTo>
                  <a:lnTo>
                    <a:pt x="2209" y="736"/>
                  </a:lnTo>
                  <a:lnTo>
                    <a:pt x="2223" y="736"/>
                  </a:lnTo>
                  <a:lnTo>
                    <a:pt x="2223" y="408"/>
                  </a:lnTo>
                  <a:lnTo>
                    <a:pt x="2267" y="408"/>
                  </a:lnTo>
                  <a:lnTo>
                    <a:pt x="2267" y="745"/>
                  </a:lnTo>
                  <a:lnTo>
                    <a:pt x="2289" y="745"/>
                  </a:lnTo>
                  <a:lnTo>
                    <a:pt x="2303" y="929"/>
                  </a:lnTo>
                  <a:lnTo>
                    <a:pt x="2394" y="929"/>
                  </a:lnTo>
                  <a:lnTo>
                    <a:pt x="2394" y="1005"/>
                  </a:lnTo>
                  <a:lnTo>
                    <a:pt x="2461" y="1005"/>
                  </a:lnTo>
                  <a:lnTo>
                    <a:pt x="2474" y="1020"/>
                  </a:lnTo>
                  <a:lnTo>
                    <a:pt x="2474" y="1299"/>
                  </a:lnTo>
                  <a:lnTo>
                    <a:pt x="2512" y="1299"/>
                  </a:lnTo>
                  <a:lnTo>
                    <a:pt x="2512" y="1671"/>
                  </a:lnTo>
                  <a:lnTo>
                    <a:pt x="0" y="1671"/>
                  </a:lnTo>
                  <a:lnTo>
                    <a:pt x="0" y="1185"/>
                  </a:lnTo>
                  <a:lnTo>
                    <a:pt x="36" y="1185"/>
                  </a:lnTo>
                  <a:lnTo>
                    <a:pt x="36" y="1297"/>
                  </a:lnTo>
                  <a:lnTo>
                    <a:pt x="85" y="1297"/>
                  </a:lnTo>
                  <a:lnTo>
                    <a:pt x="85" y="1128"/>
                  </a:lnTo>
                  <a:lnTo>
                    <a:pt x="101" y="1128"/>
                  </a:lnTo>
                  <a:lnTo>
                    <a:pt x="101" y="1051"/>
                  </a:lnTo>
                  <a:lnTo>
                    <a:pt x="116" y="1051"/>
                  </a:lnTo>
                  <a:lnTo>
                    <a:pt x="116" y="1005"/>
                  </a:lnTo>
                  <a:lnTo>
                    <a:pt x="139" y="992"/>
                  </a:lnTo>
                  <a:lnTo>
                    <a:pt x="181" y="992"/>
                  </a:lnTo>
                  <a:lnTo>
                    <a:pt x="181" y="1045"/>
                  </a:lnTo>
                  <a:lnTo>
                    <a:pt x="194" y="1045"/>
                  </a:lnTo>
                  <a:lnTo>
                    <a:pt x="194" y="1104"/>
                  </a:lnTo>
                  <a:lnTo>
                    <a:pt x="211" y="1104"/>
                  </a:lnTo>
                  <a:lnTo>
                    <a:pt x="211" y="1164"/>
                  </a:lnTo>
                  <a:lnTo>
                    <a:pt x="228" y="1164"/>
                  </a:lnTo>
                  <a:lnTo>
                    <a:pt x="228" y="1077"/>
                  </a:lnTo>
                  <a:lnTo>
                    <a:pt x="259" y="1077"/>
                  </a:lnTo>
                  <a:lnTo>
                    <a:pt x="274" y="1132"/>
                  </a:lnTo>
                  <a:lnTo>
                    <a:pt x="274" y="1373"/>
                  </a:lnTo>
                  <a:lnTo>
                    <a:pt x="304" y="1373"/>
                  </a:lnTo>
                  <a:lnTo>
                    <a:pt x="304" y="893"/>
                  </a:lnTo>
                  <a:lnTo>
                    <a:pt x="337" y="893"/>
                  </a:lnTo>
                  <a:lnTo>
                    <a:pt x="337" y="944"/>
                  </a:lnTo>
                  <a:lnTo>
                    <a:pt x="360" y="944"/>
                  </a:lnTo>
                  <a:lnTo>
                    <a:pt x="360" y="971"/>
                  </a:lnTo>
                  <a:lnTo>
                    <a:pt x="384" y="971"/>
                  </a:lnTo>
                  <a:lnTo>
                    <a:pt x="384" y="1005"/>
                  </a:lnTo>
                  <a:lnTo>
                    <a:pt x="405" y="1005"/>
                  </a:lnTo>
                  <a:lnTo>
                    <a:pt x="405" y="1136"/>
                  </a:lnTo>
                  <a:lnTo>
                    <a:pt x="417" y="1136"/>
                  </a:lnTo>
                  <a:lnTo>
                    <a:pt x="417" y="759"/>
                  </a:lnTo>
                  <a:lnTo>
                    <a:pt x="453" y="728"/>
                  </a:lnTo>
                  <a:lnTo>
                    <a:pt x="506" y="728"/>
                  </a:lnTo>
                  <a:lnTo>
                    <a:pt x="516" y="734"/>
                  </a:lnTo>
                  <a:lnTo>
                    <a:pt x="522" y="749"/>
                  </a:lnTo>
                  <a:lnTo>
                    <a:pt x="529" y="766"/>
                  </a:lnTo>
                  <a:lnTo>
                    <a:pt x="533" y="781"/>
                  </a:lnTo>
                  <a:lnTo>
                    <a:pt x="533" y="787"/>
                  </a:lnTo>
                  <a:lnTo>
                    <a:pt x="546" y="804"/>
                  </a:lnTo>
                  <a:lnTo>
                    <a:pt x="546" y="1364"/>
                  </a:lnTo>
                  <a:lnTo>
                    <a:pt x="577" y="1364"/>
                  </a:lnTo>
                  <a:lnTo>
                    <a:pt x="577" y="1068"/>
                  </a:lnTo>
                  <a:lnTo>
                    <a:pt x="590" y="1028"/>
                  </a:lnTo>
                  <a:lnTo>
                    <a:pt x="590" y="755"/>
                  </a:lnTo>
                  <a:lnTo>
                    <a:pt x="609" y="713"/>
                  </a:lnTo>
                  <a:lnTo>
                    <a:pt x="661" y="713"/>
                  </a:lnTo>
                  <a:lnTo>
                    <a:pt x="680" y="745"/>
                  </a:lnTo>
                  <a:lnTo>
                    <a:pt x="680" y="669"/>
                  </a:lnTo>
                  <a:lnTo>
                    <a:pt x="771" y="669"/>
                  </a:lnTo>
                  <a:lnTo>
                    <a:pt x="771" y="956"/>
                  </a:lnTo>
                  <a:lnTo>
                    <a:pt x="779" y="1024"/>
                  </a:lnTo>
                  <a:lnTo>
                    <a:pt x="792" y="1024"/>
                  </a:lnTo>
                  <a:lnTo>
                    <a:pt x="792" y="561"/>
                  </a:lnTo>
                  <a:lnTo>
                    <a:pt x="807" y="537"/>
                  </a:lnTo>
                  <a:lnTo>
                    <a:pt x="826" y="520"/>
                  </a:lnTo>
                  <a:lnTo>
                    <a:pt x="851" y="510"/>
                  </a:lnTo>
                  <a:lnTo>
                    <a:pt x="878" y="501"/>
                  </a:lnTo>
                  <a:lnTo>
                    <a:pt x="906" y="499"/>
                  </a:lnTo>
                  <a:lnTo>
                    <a:pt x="929" y="497"/>
                  </a:lnTo>
                  <a:lnTo>
                    <a:pt x="950" y="497"/>
                  </a:lnTo>
                  <a:lnTo>
                    <a:pt x="965" y="499"/>
                  </a:lnTo>
                  <a:lnTo>
                    <a:pt x="969" y="499"/>
                  </a:lnTo>
                  <a:lnTo>
                    <a:pt x="969" y="580"/>
                  </a:lnTo>
                  <a:lnTo>
                    <a:pt x="1034" y="580"/>
                  </a:lnTo>
                  <a:lnTo>
                    <a:pt x="1053" y="652"/>
                  </a:lnTo>
                  <a:lnTo>
                    <a:pt x="1053" y="808"/>
                  </a:lnTo>
                  <a:lnTo>
                    <a:pt x="1068" y="812"/>
                  </a:lnTo>
                  <a:lnTo>
                    <a:pt x="1082" y="821"/>
                  </a:lnTo>
                  <a:lnTo>
                    <a:pt x="1099" y="834"/>
                  </a:lnTo>
                  <a:lnTo>
                    <a:pt x="1112" y="844"/>
                  </a:lnTo>
                  <a:lnTo>
                    <a:pt x="1124" y="857"/>
                  </a:lnTo>
                  <a:lnTo>
                    <a:pt x="1124" y="548"/>
                  </a:lnTo>
                  <a:lnTo>
                    <a:pt x="1295" y="548"/>
                  </a:lnTo>
                  <a:lnTo>
                    <a:pt x="1295" y="764"/>
                  </a:lnTo>
                  <a:lnTo>
                    <a:pt x="1337" y="764"/>
                  </a:lnTo>
                  <a:lnTo>
                    <a:pt x="1337" y="1288"/>
                  </a:lnTo>
                  <a:lnTo>
                    <a:pt x="1644" y="1288"/>
                  </a:lnTo>
                  <a:lnTo>
                    <a:pt x="1644" y="628"/>
                  </a:lnTo>
                  <a:lnTo>
                    <a:pt x="1689" y="628"/>
                  </a:lnTo>
                  <a:lnTo>
                    <a:pt x="1689" y="273"/>
                  </a:lnTo>
                  <a:lnTo>
                    <a:pt x="1800" y="273"/>
                  </a:lnTo>
                  <a:lnTo>
                    <a:pt x="1800" y="152"/>
                  </a:lnTo>
                  <a:lnTo>
                    <a:pt x="1855" y="129"/>
                  </a:lnTo>
                  <a:lnTo>
                    <a:pt x="1855"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a:p>
          </p:txBody>
        </p:sp>
        <p:sp>
          <p:nvSpPr>
            <p:cNvPr id="4103" name="Freeform 7"/>
            <p:cNvSpPr>
              <a:spLocks/>
            </p:cNvSpPr>
            <p:nvPr/>
          </p:nvSpPr>
          <p:spPr bwMode="auto">
            <a:xfrm>
              <a:off x="4732338" y="4576762"/>
              <a:ext cx="2740025" cy="1900238"/>
            </a:xfrm>
            <a:custGeom>
              <a:avLst/>
              <a:gdLst/>
              <a:ahLst/>
              <a:cxnLst>
                <a:cxn ang="0">
                  <a:pos x="874" y="0"/>
                </a:cxn>
                <a:cxn ang="0">
                  <a:pos x="897" y="171"/>
                </a:cxn>
                <a:cxn ang="0">
                  <a:pos x="931" y="234"/>
                </a:cxn>
                <a:cxn ang="0">
                  <a:pos x="956" y="315"/>
                </a:cxn>
                <a:cxn ang="0">
                  <a:pos x="1019" y="283"/>
                </a:cxn>
                <a:cxn ang="0">
                  <a:pos x="1040" y="514"/>
                </a:cxn>
                <a:cxn ang="0">
                  <a:pos x="1097" y="526"/>
                </a:cxn>
                <a:cxn ang="0">
                  <a:pos x="1156" y="664"/>
                </a:cxn>
                <a:cxn ang="0">
                  <a:pos x="1190" y="729"/>
                </a:cxn>
                <a:cxn ang="0">
                  <a:pos x="1206" y="353"/>
                </a:cxn>
                <a:cxn ang="0">
                  <a:pos x="1230" y="334"/>
                </a:cxn>
                <a:cxn ang="0">
                  <a:pos x="1238" y="150"/>
                </a:cxn>
                <a:cxn ang="0">
                  <a:pos x="1261" y="334"/>
                </a:cxn>
                <a:cxn ang="0">
                  <a:pos x="1276" y="346"/>
                </a:cxn>
                <a:cxn ang="0">
                  <a:pos x="1312" y="429"/>
                </a:cxn>
                <a:cxn ang="0">
                  <a:pos x="1366" y="602"/>
                </a:cxn>
                <a:cxn ang="0">
                  <a:pos x="1457" y="723"/>
                </a:cxn>
                <a:cxn ang="0">
                  <a:pos x="1476" y="598"/>
                </a:cxn>
                <a:cxn ang="0">
                  <a:pos x="1514" y="808"/>
                </a:cxn>
                <a:cxn ang="0">
                  <a:pos x="1531" y="748"/>
                </a:cxn>
                <a:cxn ang="0">
                  <a:pos x="1554" y="638"/>
                </a:cxn>
                <a:cxn ang="0">
                  <a:pos x="1558" y="566"/>
                </a:cxn>
                <a:cxn ang="0">
                  <a:pos x="1571" y="638"/>
                </a:cxn>
                <a:cxn ang="0">
                  <a:pos x="1575" y="708"/>
                </a:cxn>
                <a:cxn ang="0">
                  <a:pos x="1600" y="803"/>
                </a:cxn>
                <a:cxn ang="0">
                  <a:pos x="1657" y="839"/>
                </a:cxn>
                <a:cxn ang="0">
                  <a:pos x="1701" y="920"/>
                </a:cxn>
                <a:cxn ang="0">
                  <a:pos x="1726" y="1197"/>
                </a:cxn>
                <a:cxn ang="0">
                  <a:pos x="0" y="1087"/>
                </a:cxn>
                <a:cxn ang="0">
                  <a:pos x="36" y="1061"/>
                </a:cxn>
                <a:cxn ang="0">
                  <a:pos x="53" y="1032"/>
                </a:cxn>
                <a:cxn ang="0">
                  <a:pos x="63" y="956"/>
                </a:cxn>
                <a:cxn ang="0">
                  <a:pos x="80" y="767"/>
                </a:cxn>
                <a:cxn ang="0">
                  <a:pos x="99" y="594"/>
                </a:cxn>
                <a:cxn ang="0">
                  <a:pos x="122" y="541"/>
                </a:cxn>
                <a:cxn ang="0">
                  <a:pos x="150" y="588"/>
                </a:cxn>
                <a:cxn ang="0">
                  <a:pos x="171" y="552"/>
                </a:cxn>
                <a:cxn ang="0">
                  <a:pos x="207" y="528"/>
                </a:cxn>
                <a:cxn ang="0">
                  <a:pos x="232" y="511"/>
                </a:cxn>
                <a:cxn ang="0">
                  <a:pos x="268" y="526"/>
                </a:cxn>
                <a:cxn ang="0">
                  <a:pos x="282" y="547"/>
                </a:cxn>
                <a:cxn ang="0">
                  <a:pos x="369" y="560"/>
                </a:cxn>
                <a:cxn ang="0">
                  <a:pos x="381" y="1076"/>
                </a:cxn>
                <a:cxn ang="0">
                  <a:pos x="390" y="966"/>
                </a:cxn>
                <a:cxn ang="0">
                  <a:pos x="400" y="609"/>
                </a:cxn>
                <a:cxn ang="0">
                  <a:pos x="463" y="607"/>
                </a:cxn>
                <a:cxn ang="0">
                  <a:pos x="474" y="990"/>
                </a:cxn>
                <a:cxn ang="0">
                  <a:pos x="491" y="1091"/>
                </a:cxn>
                <a:cxn ang="0">
                  <a:pos x="514" y="725"/>
                </a:cxn>
                <a:cxn ang="0">
                  <a:pos x="541" y="710"/>
                </a:cxn>
                <a:cxn ang="0">
                  <a:pos x="602" y="740"/>
                </a:cxn>
                <a:cxn ang="0">
                  <a:pos x="670" y="1034"/>
                </a:cxn>
                <a:cxn ang="0">
                  <a:pos x="705" y="731"/>
                </a:cxn>
                <a:cxn ang="0">
                  <a:pos x="838" y="715"/>
                </a:cxn>
              </a:cxnLst>
              <a:rect l="0" t="0" r="r" b="b"/>
              <a:pathLst>
                <a:path w="1726" h="1197">
                  <a:moveTo>
                    <a:pt x="838" y="0"/>
                  </a:moveTo>
                  <a:lnTo>
                    <a:pt x="874" y="0"/>
                  </a:lnTo>
                  <a:lnTo>
                    <a:pt x="874" y="171"/>
                  </a:lnTo>
                  <a:lnTo>
                    <a:pt x="897" y="171"/>
                  </a:lnTo>
                  <a:lnTo>
                    <a:pt x="897" y="234"/>
                  </a:lnTo>
                  <a:lnTo>
                    <a:pt x="931" y="234"/>
                  </a:lnTo>
                  <a:lnTo>
                    <a:pt x="931" y="315"/>
                  </a:lnTo>
                  <a:lnTo>
                    <a:pt x="956" y="315"/>
                  </a:lnTo>
                  <a:lnTo>
                    <a:pt x="956" y="283"/>
                  </a:lnTo>
                  <a:lnTo>
                    <a:pt x="1019" y="283"/>
                  </a:lnTo>
                  <a:lnTo>
                    <a:pt x="1040" y="298"/>
                  </a:lnTo>
                  <a:lnTo>
                    <a:pt x="1040" y="514"/>
                  </a:lnTo>
                  <a:lnTo>
                    <a:pt x="1070" y="514"/>
                  </a:lnTo>
                  <a:lnTo>
                    <a:pt x="1097" y="526"/>
                  </a:lnTo>
                  <a:lnTo>
                    <a:pt x="1097" y="664"/>
                  </a:lnTo>
                  <a:lnTo>
                    <a:pt x="1156" y="664"/>
                  </a:lnTo>
                  <a:lnTo>
                    <a:pt x="1156" y="729"/>
                  </a:lnTo>
                  <a:lnTo>
                    <a:pt x="1190" y="729"/>
                  </a:lnTo>
                  <a:lnTo>
                    <a:pt x="1190" y="353"/>
                  </a:lnTo>
                  <a:lnTo>
                    <a:pt x="1206" y="353"/>
                  </a:lnTo>
                  <a:lnTo>
                    <a:pt x="1206" y="334"/>
                  </a:lnTo>
                  <a:lnTo>
                    <a:pt x="1230" y="334"/>
                  </a:lnTo>
                  <a:lnTo>
                    <a:pt x="1230" y="150"/>
                  </a:lnTo>
                  <a:lnTo>
                    <a:pt x="1238" y="150"/>
                  </a:lnTo>
                  <a:lnTo>
                    <a:pt x="1238" y="334"/>
                  </a:lnTo>
                  <a:lnTo>
                    <a:pt x="1261" y="334"/>
                  </a:lnTo>
                  <a:lnTo>
                    <a:pt x="1261" y="346"/>
                  </a:lnTo>
                  <a:lnTo>
                    <a:pt x="1276" y="346"/>
                  </a:lnTo>
                  <a:lnTo>
                    <a:pt x="1312" y="365"/>
                  </a:lnTo>
                  <a:lnTo>
                    <a:pt x="1312" y="429"/>
                  </a:lnTo>
                  <a:lnTo>
                    <a:pt x="1366" y="429"/>
                  </a:lnTo>
                  <a:lnTo>
                    <a:pt x="1366" y="602"/>
                  </a:lnTo>
                  <a:lnTo>
                    <a:pt x="1457" y="602"/>
                  </a:lnTo>
                  <a:lnTo>
                    <a:pt x="1457" y="723"/>
                  </a:lnTo>
                  <a:lnTo>
                    <a:pt x="1476" y="723"/>
                  </a:lnTo>
                  <a:lnTo>
                    <a:pt x="1476" y="598"/>
                  </a:lnTo>
                  <a:lnTo>
                    <a:pt x="1514" y="598"/>
                  </a:lnTo>
                  <a:lnTo>
                    <a:pt x="1514" y="808"/>
                  </a:lnTo>
                  <a:lnTo>
                    <a:pt x="1531" y="808"/>
                  </a:lnTo>
                  <a:lnTo>
                    <a:pt x="1531" y="748"/>
                  </a:lnTo>
                  <a:lnTo>
                    <a:pt x="1554" y="712"/>
                  </a:lnTo>
                  <a:lnTo>
                    <a:pt x="1554" y="638"/>
                  </a:lnTo>
                  <a:lnTo>
                    <a:pt x="1558" y="638"/>
                  </a:lnTo>
                  <a:lnTo>
                    <a:pt x="1558" y="566"/>
                  </a:lnTo>
                  <a:lnTo>
                    <a:pt x="1571" y="566"/>
                  </a:lnTo>
                  <a:lnTo>
                    <a:pt x="1571" y="638"/>
                  </a:lnTo>
                  <a:lnTo>
                    <a:pt x="1575" y="638"/>
                  </a:lnTo>
                  <a:lnTo>
                    <a:pt x="1575" y="708"/>
                  </a:lnTo>
                  <a:lnTo>
                    <a:pt x="1600" y="755"/>
                  </a:lnTo>
                  <a:lnTo>
                    <a:pt x="1600" y="803"/>
                  </a:lnTo>
                  <a:lnTo>
                    <a:pt x="1657" y="803"/>
                  </a:lnTo>
                  <a:lnTo>
                    <a:pt x="1657" y="839"/>
                  </a:lnTo>
                  <a:lnTo>
                    <a:pt x="1701" y="839"/>
                  </a:lnTo>
                  <a:lnTo>
                    <a:pt x="1701" y="920"/>
                  </a:lnTo>
                  <a:lnTo>
                    <a:pt x="1726" y="958"/>
                  </a:lnTo>
                  <a:lnTo>
                    <a:pt x="1726" y="1197"/>
                  </a:lnTo>
                  <a:lnTo>
                    <a:pt x="0" y="1197"/>
                  </a:lnTo>
                  <a:lnTo>
                    <a:pt x="0" y="1087"/>
                  </a:lnTo>
                  <a:lnTo>
                    <a:pt x="26" y="1087"/>
                  </a:lnTo>
                  <a:lnTo>
                    <a:pt x="36" y="1061"/>
                  </a:lnTo>
                  <a:lnTo>
                    <a:pt x="36" y="1032"/>
                  </a:lnTo>
                  <a:lnTo>
                    <a:pt x="53" y="1032"/>
                  </a:lnTo>
                  <a:lnTo>
                    <a:pt x="53" y="956"/>
                  </a:lnTo>
                  <a:lnTo>
                    <a:pt x="63" y="956"/>
                  </a:lnTo>
                  <a:lnTo>
                    <a:pt x="63" y="770"/>
                  </a:lnTo>
                  <a:lnTo>
                    <a:pt x="80" y="767"/>
                  </a:lnTo>
                  <a:lnTo>
                    <a:pt x="80" y="594"/>
                  </a:lnTo>
                  <a:lnTo>
                    <a:pt x="99" y="594"/>
                  </a:lnTo>
                  <a:lnTo>
                    <a:pt x="99" y="547"/>
                  </a:lnTo>
                  <a:lnTo>
                    <a:pt x="122" y="541"/>
                  </a:lnTo>
                  <a:lnTo>
                    <a:pt x="150" y="541"/>
                  </a:lnTo>
                  <a:lnTo>
                    <a:pt x="150" y="588"/>
                  </a:lnTo>
                  <a:lnTo>
                    <a:pt x="171" y="588"/>
                  </a:lnTo>
                  <a:lnTo>
                    <a:pt x="171" y="552"/>
                  </a:lnTo>
                  <a:lnTo>
                    <a:pt x="207" y="552"/>
                  </a:lnTo>
                  <a:lnTo>
                    <a:pt x="207" y="528"/>
                  </a:lnTo>
                  <a:lnTo>
                    <a:pt x="232" y="528"/>
                  </a:lnTo>
                  <a:lnTo>
                    <a:pt x="232" y="511"/>
                  </a:lnTo>
                  <a:lnTo>
                    <a:pt x="268" y="511"/>
                  </a:lnTo>
                  <a:lnTo>
                    <a:pt x="268" y="526"/>
                  </a:lnTo>
                  <a:lnTo>
                    <a:pt x="282" y="526"/>
                  </a:lnTo>
                  <a:lnTo>
                    <a:pt x="282" y="547"/>
                  </a:lnTo>
                  <a:lnTo>
                    <a:pt x="348" y="547"/>
                  </a:lnTo>
                  <a:lnTo>
                    <a:pt x="369" y="560"/>
                  </a:lnTo>
                  <a:lnTo>
                    <a:pt x="369" y="1076"/>
                  </a:lnTo>
                  <a:lnTo>
                    <a:pt x="381" y="1076"/>
                  </a:lnTo>
                  <a:lnTo>
                    <a:pt x="381" y="966"/>
                  </a:lnTo>
                  <a:lnTo>
                    <a:pt x="390" y="966"/>
                  </a:lnTo>
                  <a:lnTo>
                    <a:pt x="390" y="702"/>
                  </a:lnTo>
                  <a:lnTo>
                    <a:pt x="400" y="609"/>
                  </a:lnTo>
                  <a:lnTo>
                    <a:pt x="432" y="511"/>
                  </a:lnTo>
                  <a:lnTo>
                    <a:pt x="463" y="607"/>
                  </a:lnTo>
                  <a:lnTo>
                    <a:pt x="474" y="708"/>
                  </a:lnTo>
                  <a:lnTo>
                    <a:pt x="474" y="990"/>
                  </a:lnTo>
                  <a:lnTo>
                    <a:pt x="491" y="990"/>
                  </a:lnTo>
                  <a:lnTo>
                    <a:pt x="491" y="1091"/>
                  </a:lnTo>
                  <a:lnTo>
                    <a:pt x="514" y="1091"/>
                  </a:lnTo>
                  <a:lnTo>
                    <a:pt x="514" y="725"/>
                  </a:lnTo>
                  <a:lnTo>
                    <a:pt x="541" y="725"/>
                  </a:lnTo>
                  <a:lnTo>
                    <a:pt x="541" y="710"/>
                  </a:lnTo>
                  <a:lnTo>
                    <a:pt x="602" y="710"/>
                  </a:lnTo>
                  <a:lnTo>
                    <a:pt x="602" y="740"/>
                  </a:lnTo>
                  <a:lnTo>
                    <a:pt x="670" y="740"/>
                  </a:lnTo>
                  <a:lnTo>
                    <a:pt x="670" y="1034"/>
                  </a:lnTo>
                  <a:lnTo>
                    <a:pt x="705" y="1061"/>
                  </a:lnTo>
                  <a:lnTo>
                    <a:pt x="705" y="731"/>
                  </a:lnTo>
                  <a:lnTo>
                    <a:pt x="741" y="731"/>
                  </a:lnTo>
                  <a:lnTo>
                    <a:pt x="838" y="715"/>
                  </a:lnTo>
                  <a:lnTo>
                    <a:pt x="838"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a:p>
          </p:txBody>
        </p:sp>
        <p:grpSp>
          <p:nvGrpSpPr>
            <p:cNvPr id="13" name="Group 12"/>
            <p:cNvGrpSpPr/>
            <p:nvPr/>
          </p:nvGrpSpPr>
          <p:grpSpPr>
            <a:xfrm>
              <a:off x="1664" y="1065840"/>
              <a:ext cx="12187161" cy="5794790"/>
              <a:chOff x="582613" y="1166812"/>
              <a:chExt cx="11007726" cy="5233988"/>
            </a:xfrm>
            <a:grpFill/>
          </p:grpSpPr>
          <p:sp>
            <p:nvSpPr>
              <p:cNvPr id="4104" name="Freeform 8"/>
              <p:cNvSpPr>
                <a:spLocks/>
              </p:cNvSpPr>
              <p:nvPr/>
            </p:nvSpPr>
            <p:spPr bwMode="auto">
              <a:xfrm>
                <a:off x="2457451" y="4756149"/>
                <a:ext cx="9132888" cy="1644650"/>
              </a:xfrm>
              <a:custGeom>
                <a:avLst/>
                <a:gdLst/>
                <a:ahLst/>
                <a:cxnLst>
                  <a:cxn ang="0">
                    <a:pos x="5351" y="245"/>
                  </a:cxn>
                  <a:cxn ang="0">
                    <a:pos x="5584" y="353"/>
                  </a:cxn>
                  <a:cxn ang="0">
                    <a:pos x="5753" y="21"/>
                  </a:cxn>
                  <a:cxn ang="0">
                    <a:pos x="0" y="609"/>
                  </a:cxn>
                  <a:cxn ang="0">
                    <a:pos x="162" y="717"/>
                  </a:cxn>
                  <a:cxn ang="0">
                    <a:pos x="452" y="723"/>
                  </a:cxn>
                  <a:cxn ang="0">
                    <a:pos x="503" y="592"/>
                  </a:cxn>
                  <a:cxn ang="0">
                    <a:pos x="686" y="592"/>
                  </a:cxn>
                  <a:cxn ang="0">
                    <a:pos x="827" y="740"/>
                  </a:cxn>
                  <a:cxn ang="0">
                    <a:pos x="867" y="639"/>
                  </a:cxn>
                  <a:cxn ang="0">
                    <a:pos x="1111" y="554"/>
                  </a:cxn>
                  <a:cxn ang="0">
                    <a:pos x="1183" y="647"/>
                  </a:cxn>
                  <a:cxn ang="0">
                    <a:pos x="1398" y="586"/>
                  </a:cxn>
                  <a:cxn ang="0">
                    <a:pos x="1488" y="670"/>
                  </a:cxn>
                  <a:cxn ang="0">
                    <a:pos x="1604" y="615"/>
                  </a:cxn>
                  <a:cxn ang="0">
                    <a:pos x="1675" y="569"/>
                  </a:cxn>
                  <a:cxn ang="0">
                    <a:pos x="1791" y="630"/>
                  </a:cxn>
                  <a:cxn ang="0">
                    <a:pos x="1922" y="709"/>
                  </a:cxn>
                  <a:cxn ang="0">
                    <a:pos x="2018" y="531"/>
                  </a:cxn>
                  <a:cxn ang="0">
                    <a:pos x="2096" y="315"/>
                  </a:cxn>
                  <a:cxn ang="0">
                    <a:pos x="2252" y="516"/>
                  </a:cxn>
                  <a:cxn ang="0">
                    <a:pos x="2309" y="469"/>
                  </a:cxn>
                  <a:cxn ang="0">
                    <a:pos x="2536" y="469"/>
                  </a:cxn>
                  <a:cxn ang="0">
                    <a:pos x="2658" y="531"/>
                  </a:cxn>
                  <a:cxn ang="0">
                    <a:pos x="2743" y="694"/>
                  </a:cxn>
                  <a:cxn ang="0">
                    <a:pos x="2783" y="414"/>
                  </a:cxn>
                  <a:cxn ang="0">
                    <a:pos x="2964" y="431"/>
                  </a:cxn>
                  <a:cxn ang="0">
                    <a:pos x="3060" y="478"/>
                  </a:cxn>
                  <a:cxn ang="0">
                    <a:pos x="3157" y="123"/>
                  </a:cxn>
                  <a:cxn ang="0">
                    <a:pos x="3195" y="93"/>
                  </a:cxn>
                  <a:cxn ang="0">
                    <a:pos x="3254" y="80"/>
                  </a:cxn>
                  <a:cxn ang="0">
                    <a:pos x="3313" y="137"/>
                  </a:cxn>
                  <a:cxn ang="0">
                    <a:pos x="3475" y="239"/>
                  </a:cxn>
                  <a:cxn ang="0">
                    <a:pos x="3591" y="408"/>
                  </a:cxn>
                  <a:cxn ang="0">
                    <a:pos x="3656" y="484"/>
                  </a:cxn>
                  <a:cxn ang="0">
                    <a:pos x="3850" y="76"/>
                  </a:cxn>
                  <a:cxn ang="0">
                    <a:pos x="4073" y="558"/>
                  </a:cxn>
                  <a:cxn ang="0">
                    <a:pos x="4193" y="408"/>
                  </a:cxn>
                  <a:cxn ang="0">
                    <a:pos x="4433" y="408"/>
                  </a:cxn>
                  <a:cxn ang="0">
                    <a:pos x="4523" y="269"/>
                  </a:cxn>
                  <a:cxn ang="0">
                    <a:pos x="4917" y="222"/>
                  </a:cxn>
                  <a:cxn ang="0">
                    <a:pos x="4989" y="307"/>
                  </a:cxn>
                </a:cxnLst>
                <a:rect l="0" t="0" r="r" b="b"/>
                <a:pathLst>
                  <a:path w="5753" h="1036">
                    <a:moveTo>
                      <a:pt x="5047" y="0"/>
                    </a:moveTo>
                    <a:lnTo>
                      <a:pt x="5351" y="0"/>
                    </a:lnTo>
                    <a:lnTo>
                      <a:pt x="5351" y="245"/>
                    </a:lnTo>
                    <a:lnTo>
                      <a:pt x="5435" y="245"/>
                    </a:lnTo>
                    <a:lnTo>
                      <a:pt x="5435" y="353"/>
                    </a:lnTo>
                    <a:lnTo>
                      <a:pt x="5584" y="353"/>
                    </a:lnTo>
                    <a:lnTo>
                      <a:pt x="5584" y="61"/>
                    </a:lnTo>
                    <a:lnTo>
                      <a:pt x="5650" y="21"/>
                    </a:lnTo>
                    <a:lnTo>
                      <a:pt x="5753" y="21"/>
                    </a:lnTo>
                    <a:lnTo>
                      <a:pt x="5753" y="1036"/>
                    </a:lnTo>
                    <a:lnTo>
                      <a:pt x="0" y="1036"/>
                    </a:lnTo>
                    <a:lnTo>
                      <a:pt x="0" y="609"/>
                    </a:lnTo>
                    <a:lnTo>
                      <a:pt x="84" y="609"/>
                    </a:lnTo>
                    <a:lnTo>
                      <a:pt x="84" y="717"/>
                    </a:lnTo>
                    <a:lnTo>
                      <a:pt x="162" y="717"/>
                    </a:lnTo>
                    <a:lnTo>
                      <a:pt x="206" y="662"/>
                    </a:lnTo>
                    <a:lnTo>
                      <a:pt x="246" y="723"/>
                    </a:lnTo>
                    <a:lnTo>
                      <a:pt x="452" y="723"/>
                    </a:lnTo>
                    <a:lnTo>
                      <a:pt x="452" y="677"/>
                    </a:lnTo>
                    <a:lnTo>
                      <a:pt x="503" y="677"/>
                    </a:lnTo>
                    <a:lnTo>
                      <a:pt x="503" y="592"/>
                    </a:lnTo>
                    <a:lnTo>
                      <a:pt x="627" y="592"/>
                    </a:lnTo>
                    <a:lnTo>
                      <a:pt x="627" y="694"/>
                    </a:lnTo>
                    <a:lnTo>
                      <a:pt x="686" y="592"/>
                    </a:lnTo>
                    <a:lnTo>
                      <a:pt x="730" y="670"/>
                    </a:lnTo>
                    <a:lnTo>
                      <a:pt x="730" y="740"/>
                    </a:lnTo>
                    <a:lnTo>
                      <a:pt x="827" y="740"/>
                    </a:lnTo>
                    <a:lnTo>
                      <a:pt x="827" y="685"/>
                    </a:lnTo>
                    <a:lnTo>
                      <a:pt x="867" y="685"/>
                    </a:lnTo>
                    <a:lnTo>
                      <a:pt x="867" y="639"/>
                    </a:lnTo>
                    <a:lnTo>
                      <a:pt x="958" y="639"/>
                    </a:lnTo>
                    <a:lnTo>
                      <a:pt x="958" y="554"/>
                    </a:lnTo>
                    <a:lnTo>
                      <a:pt x="1111" y="554"/>
                    </a:lnTo>
                    <a:lnTo>
                      <a:pt x="1111" y="740"/>
                    </a:lnTo>
                    <a:lnTo>
                      <a:pt x="1183" y="740"/>
                    </a:lnTo>
                    <a:lnTo>
                      <a:pt x="1183" y="647"/>
                    </a:lnTo>
                    <a:lnTo>
                      <a:pt x="1212" y="611"/>
                    </a:lnTo>
                    <a:lnTo>
                      <a:pt x="1235" y="586"/>
                    </a:lnTo>
                    <a:lnTo>
                      <a:pt x="1398" y="586"/>
                    </a:lnTo>
                    <a:lnTo>
                      <a:pt x="1398" y="630"/>
                    </a:lnTo>
                    <a:lnTo>
                      <a:pt x="1488" y="630"/>
                    </a:lnTo>
                    <a:lnTo>
                      <a:pt x="1488" y="670"/>
                    </a:lnTo>
                    <a:lnTo>
                      <a:pt x="1539" y="670"/>
                    </a:lnTo>
                    <a:lnTo>
                      <a:pt x="1539" y="615"/>
                    </a:lnTo>
                    <a:lnTo>
                      <a:pt x="1604" y="615"/>
                    </a:lnTo>
                    <a:lnTo>
                      <a:pt x="1604" y="670"/>
                    </a:lnTo>
                    <a:lnTo>
                      <a:pt x="1675" y="670"/>
                    </a:lnTo>
                    <a:lnTo>
                      <a:pt x="1675" y="569"/>
                    </a:lnTo>
                    <a:lnTo>
                      <a:pt x="1720" y="531"/>
                    </a:lnTo>
                    <a:lnTo>
                      <a:pt x="1791" y="531"/>
                    </a:lnTo>
                    <a:lnTo>
                      <a:pt x="1791" y="630"/>
                    </a:lnTo>
                    <a:lnTo>
                      <a:pt x="1850" y="630"/>
                    </a:lnTo>
                    <a:lnTo>
                      <a:pt x="1850" y="709"/>
                    </a:lnTo>
                    <a:lnTo>
                      <a:pt x="1922" y="709"/>
                    </a:lnTo>
                    <a:lnTo>
                      <a:pt x="1922" y="647"/>
                    </a:lnTo>
                    <a:lnTo>
                      <a:pt x="2012" y="647"/>
                    </a:lnTo>
                    <a:lnTo>
                      <a:pt x="2018" y="531"/>
                    </a:lnTo>
                    <a:lnTo>
                      <a:pt x="2063" y="654"/>
                    </a:lnTo>
                    <a:lnTo>
                      <a:pt x="2063" y="400"/>
                    </a:lnTo>
                    <a:lnTo>
                      <a:pt x="2096" y="315"/>
                    </a:lnTo>
                    <a:lnTo>
                      <a:pt x="2153" y="391"/>
                    </a:lnTo>
                    <a:lnTo>
                      <a:pt x="2153" y="516"/>
                    </a:lnTo>
                    <a:lnTo>
                      <a:pt x="2252" y="516"/>
                    </a:lnTo>
                    <a:lnTo>
                      <a:pt x="2252" y="554"/>
                    </a:lnTo>
                    <a:lnTo>
                      <a:pt x="2309" y="554"/>
                    </a:lnTo>
                    <a:lnTo>
                      <a:pt x="2309" y="469"/>
                    </a:lnTo>
                    <a:lnTo>
                      <a:pt x="2328" y="400"/>
                    </a:lnTo>
                    <a:lnTo>
                      <a:pt x="2490" y="400"/>
                    </a:lnTo>
                    <a:lnTo>
                      <a:pt x="2536" y="469"/>
                    </a:lnTo>
                    <a:lnTo>
                      <a:pt x="2536" y="569"/>
                    </a:lnTo>
                    <a:lnTo>
                      <a:pt x="2581" y="531"/>
                    </a:lnTo>
                    <a:lnTo>
                      <a:pt x="2658" y="531"/>
                    </a:lnTo>
                    <a:lnTo>
                      <a:pt x="2692" y="569"/>
                    </a:lnTo>
                    <a:lnTo>
                      <a:pt x="2692" y="694"/>
                    </a:lnTo>
                    <a:lnTo>
                      <a:pt x="2743" y="694"/>
                    </a:lnTo>
                    <a:lnTo>
                      <a:pt x="2743" y="592"/>
                    </a:lnTo>
                    <a:lnTo>
                      <a:pt x="2783" y="592"/>
                    </a:lnTo>
                    <a:lnTo>
                      <a:pt x="2783" y="414"/>
                    </a:lnTo>
                    <a:lnTo>
                      <a:pt x="2808" y="353"/>
                    </a:lnTo>
                    <a:lnTo>
                      <a:pt x="2924" y="353"/>
                    </a:lnTo>
                    <a:lnTo>
                      <a:pt x="2964" y="431"/>
                    </a:lnTo>
                    <a:lnTo>
                      <a:pt x="2964" y="586"/>
                    </a:lnTo>
                    <a:lnTo>
                      <a:pt x="3060" y="586"/>
                    </a:lnTo>
                    <a:lnTo>
                      <a:pt x="3060" y="478"/>
                    </a:lnTo>
                    <a:lnTo>
                      <a:pt x="3126" y="478"/>
                    </a:lnTo>
                    <a:lnTo>
                      <a:pt x="3126" y="199"/>
                    </a:lnTo>
                    <a:lnTo>
                      <a:pt x="3157" y="123"/>
                    </a:lnTo>
                    <a:lnTo>
                      <a:pt x="3168" y="112"/>
                    </a:lnTo>
                    <a:lnTo>
                      <a:pt x="3180" y="104"/>
                    </a:lnTo>
                    <a:lnTo>
                      <a:pt x="3195" y="93"/>
                    </a:lnTo>
                    <a:lnTo>
                      <a:pt x="3214" y="84"/>
                    </a:lnTo>
                    <a:lnTo>
                      <a:pt x="3233" y="78"/>
                    </a:lnTo>
                    <a:lnTo>
                      <a:pt x="3254" y="80"/>
                    </a:lnTo>
                    <a:lnTo>
                      <a:pt x="3275" y="89"/>
                    </a:lnTo>
                    <a:lnTo>
                      <a:pt x="3294" y="108"/>
                    </a:lnTo>
                    <a:lnTo>
                      <a:pt x="3313" y="137"/>
                    </a:lnTo>
                    <a:lnTo>
                      <a:pt x="3338" y="169"/>
                    </a:lnTo>
                    <a:lnTo>
                      <a:pt x="3475" y="169"/>
                    </a:lnTo>
                    <a:lnTo>
                      <a:pt x="3475" y="239"/>
                    </a:lnTo>
                    <a:lnTo>
                      <a:pt x="3526" y="239"/>
                    </a:lnTo>
                    <a:lnTo>
                      <a:pt x="3526" y="408"/>
                    </a:lnTo>
                    <a:lnTo>
                      <a:pt x="3591" y="408"/>
                    </a:lnTo>
                    <a:lnTo>
                      <a:pt x="3591" y="330"/>
                    </a:lnTo>
                    <a:lnTo>
                      <a:pt x="3656" y="330"/>
                    </a:lnTo>
                    <a:lnTo>
                      <a:pt x="3656" y="484"/>
                    </a:lnTo>
                    <a:lnTo>
                      <a:pt x="3747" y="484"/>
                    </a:lnTo>
                    <a:lnTo>
                      <a:pt x="3747" y="108"/>
                    </a:lnTo>
                    <a:lnTo>
                      <a:pt x="3850" y="76"/>
                    </a:lnTo>
                    <a:lnTo>
                      <a:pt x="4037" y="91"/>
                    </a:lnTo>
                    <a:lnTo>
                      <a:pt x="4037" y="516"/>
                    </a:lnTo>
                    <a:lnTo>
                      <a:pt x="4073" y="558"/>
                    </a:lnTo>
                    <a:lnTo>
                      <a:pt x="4073" y="677"/>
                    </a:lnTo>
                    <a:lnTo>
                      <a:pt x="4193" y="677"/>
                    </a:lnTo>
                    <a:lnTo>
                      <a:pt x="4193" y="408"/>
                    </a:lnTo>
                    <a:lnTo>
                      <a:pt x="4336" y="408"/>
                    </a:lnTo>
                    <a:lnTo>
                      <a:pt x="4374" y="315"/>
                    </a:lnTo>
                    <a:lnTo>
                      <a:pt x="4433" y="408"/>
                    </a:lnTo>
                    <a:lnTo>
                      <a:pt x="4433" y="478"/>
                    </a:lnTo>
                    <a:lnTo>
                      <a:pt x="4523" y="478"/>
                    </a:lnTo>
                    <a:lnTo>
                      <a:pt x="4523" y="269"/>
                    </a:lnTo>
                    <a:lnTo>
                      <a:pt x="4826" y="269"/>
                    </a:lnTo>
                    <a:lnTo>
                      <a:pt x="4826" y="222"/>
                    </a:lnTo>
                    <a:lnTo>
                      <a:pt x="4917" y="222"/>
                    </a:lnTo>
                    <a:lnTo>
                      <a:pt x="4911" y="129"/>
                    </a:lnTo>
                    <a:lnTo>
                      <a:pt x="4989" y="129"/>
                    </a:lnTo>
                    <a:lnTo>
                      <a:pt x="4989" y="307"/>
                    </a:lnTo>
                    <a:lnTo>
                      <a:pt x="5047" y="307"/>
                    </a:lnTo>
                    <a:lnTo>
                      <a:pt x="5047"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a:p>
            </p:txBody>
          </p:sp>
          <p:sp>
            <p:nvSpPr>
              <p:cNvPr id="4105" name="Freeform 9"/>
              <p:cNvSpPr>
                <a:spLocks noEditPoints="1"/>
              </p:cNvSpPr>
              <p:nvPr/>
            </p:nvSpPr>
            <p:spPr bwMode="auto">
              <a:xfrm>
                <a:off x="582613" y="1166812"/>
                <a:ext cx="2255838" cy="5233988"/>
              </a:xfrm>
              <a:custGeom>
                <a:avLst/>
                <a:gdLst/>
                <a:ahLst/>
                <a:cxnLst>
                  <a:cxn ang="0">
                    <a:pos x="501" y="1049"/>
                  </a:cxn>
                  <a:cxn ang="0">
                    <a:pos x="549" y="1053"/>
                  </a:cxn>
                  <a:cxn ang="0">
                    <a:pos x="524" y="1013"/>
                  </a:cxn>
                  <a:cxn ang="0">
                    <a:pos x="520" y="983"/>
                  </a:cxn>
                  <a:cxn ang="0">
                    <a:pos x="459" y="939"/>
                  </a:cxn>
                  <a:cxn ang="0">
                    <a:pos x="440" y="894"/>
                  </a:cxn>
                  <a:cxn ang="0">
                    <a:pos x="312" y="21"/>
                  </a:cxn>
                  <a:cxn ang="0">
                    <a:pos x="335" y="52"/>
                  </a:cxn>
                  <a:cxn ang="0">
                    <a:pos x="341" y="88"/>
                  </a:cxn>
                  <a:cxn ang="0">
                    <a:pos x="394" y="224"/>
                  </a:cxn>
                  <a:cxn ang="0">
                    <a:pos x="345" y="281"/>
                  </a:cxn>
                  <a:cxn ang="0">
                    <a:pos x="354" y="389"/>
                  </a:cxn>
                  <a:cxn ang="0">
                    <a:pos x="364" y="605"/>
                  </a:cxn>
                  <a:cxn ang="0">
                    <a:pos x="404" y="822"/>
                  </a:cxn>
                  <a:cxn ang="0">
                    <a:pos x="558" y="814"/>
                  </a:cxn>
                  <a:cxn ang="0">
                    <a:pos x="638" y="761"/>
                  </a:cxn>
                  <a:cxn ang="0">
                    <a:pos x="722" y="765"/>
                  </a:cxn>
                  <a:cxn ang="0">
                    <a:pos x="796" y="810"/>
                  </a:cxn>
                  <a:cxn ang="0">
                    <a:pos x="831" y="888"/>
                  </a:cxn>
                  <a:cxn ang="0">
                    <a:pos x="836" y="990"/>
                  </a:cxn>
                  <a:cxn ang="0">
                    <a:pos x="831" y="1045"/>
                  </a:cxn>
                  <a:cxn ang="0">
                    <a:pos x="840" y="1142"/>
                  </a:cxn>
                  <a:cxn ang="0">
                    <a:pos x="865" y="1218"/>
                  </a:cxn>
                  <a:cxn ang="0">
                    <a:pos x="1012" y="1389"/>
                  </a:cxn>
                  <a:cxn ang="0">
                    <a:pos x="1116" y="1550"/>
                  </a:cxn>
                  <a:cxn ang="0">
                    <a:pos x="1381" y="1527"/>
                  </a:cxn>
                  <a:cxn ang="0">
                    <a:pos x="1299" y="1783"/>
                  </a:cxn>
                  <a:cxn ang="0">
                    <a:pos x="1242" y="1825"/>
                  </a:cxn>
                  <a:cxn ang="0">
                    <a:pos x="1231" y="1948"/>
                  </a:cxn>
                  <a:cxn ang="0">
                    <a:pos x="1175" y="2064"/>
                  </a:cxn>
                  <a:cxn ang="0">
                    <a:pos x="1158" y="2111"/>
                  </a:cxn>
                  <a:cxn ang="0">
                    <a:pos x="1177" y="2348"/>
                  </a:cxn>
                  <a:cxn ang="0">
                    <a:pos x="1141" y="2546"/>
                  </a:cxn>
                  <a:cxn ang="0">
                    <a:pos x="1137" y="2908"/>
                  </a:cxn>
                  <a:cxn ang="0">
                    <a:pos x="1208" y="3101"/>
                  </a:cxn>
                  <a:cxn ang="0">
                    <a:pos x="42" y="3039"/>
                  </a:cxn>
                  <a:cxn ang="0">
                    <a:pos x="293" y="2898"/>
                  </a:cxn>
                  <a:cxn ang="0">
                    <a:pos x="274" y="2716"/>
                  </a:cxn>
                  <a:cxn ang="0">
                    <a:pos x="293" y="2455"/>
                  </a:cxn>
                  <a:cxn ang="0">
                    <a:pos x="312" y="2293"/>
                  </a:cxn>
                  <a:cxn ang="0">
                    <a:pos x="297" y="2128"/>
                  </a:cxn>
                  <a:cxn ang="0">
                    <a:pos x="267" y="2003"/>
                  </a:cxn>
                  <a:cxn ang="0">
                    <a:pos x="288" y="1859"/>
                  </a:cxn>
                  <a:cxn ang="0">
                    <a:pos x="253" y="1732"/>
                  </a:cxn>
                  <a:cxn ang="0">
                    <a:pos x="288" y="1518"/>
                  </a:cxn>
                  <a:cxn ang="0">
                    <a:pos x="276" y="1432"/>
                  </a:cxn>
                  <a:cxn ang="0">
                    <a:pos x="284" y="1326"/>
                  </a:cxn>
                  <a:cxn ang="0">
                    <a:pos x="253" y="1210"/>
                  </a:cxn>
                  <a:cxn ang="0">
                    <a:pos x="210" y="1140"/>
                  </a:cxn>
                  <a:cxn ang="0">
                    <a:pos x="200" y="1038"/>
                  </a:cxn>
                  <a:cxn ang="0">
                    <a:pos x="272" y="911"/>
                  </a:cxn>
                  <a:cxn ang="0">
                    <a:pos x="265" y="833"/>
                  </a:cxn>
                  <a:cxn ang="0">
                    <a:pos x="232" y="655"/>
                  </a:cxn>
                  <a:cxn ang="0">
                    <a:pos x="223" y="440"/>
                  </a:cxn>
                  <a:cxn ang="0">
                    <a:pos x="196" y="336"/>
                  </a:cxn>
                  <a:cxn ang="0">
                    <a:pos x="147" y="228"/>
                  </a:cxn>
                  <a:cxn ang="0">
                    <a:pos x="152" y="141"/>
                  </a:cxn>
                  <a:cxn ang="0">
                    <a:pos x="217" y="74"/>
                  </a:cxn>
                  <a:cxn ang="0">
                    <a:pos x="227" y="31"/>
                  </a:cxn>
                  <a:cxn ang="0">
                    <a:pos x="318" y="0"/>
                  </a:cxn>
                </a:cxnLst>
                <a:rect l="0" t="0" r="r" b="b"/>
                <a:pathLst>
                  <a:path w="1421" h="3297">
                    <a:moveTo>
                      <a:pt x="469" y="983"/>
                    </a:moveTo>
                    <a:lnTo>
                      <a:pt x="471" y="1006"/>
                    </a:lnTo>
                    <a:lnTo>
                      <a:pt x="474" y="1021"/>
                    </a:lnTo>
                    <a:lnTo>
                      <a:pt x="474" y="1032"/>
                    </a:lnTo>
                    <a:lnTo>
                      <a:pt x="490" y="1040"/>
                    </a:lnTo>
                    <a:lnTo>
                      <a:pt x="501" y="1049"/>
                    </a:lnTo>
                    <a:lnTo>
                      <a:pt x="511" y="1059"/>
                    </a:lnTo>
                    <a:lnTo>
                      <a:pt x="518" y="1068"/>
                    </a:lnTo>
                    <a:lnTo>
                      <a:pt x="520" y="1070"/>
                    </a:lnTo>
                    <a:lnTo>
                      <a:pt x="558" y="1068"/>
                    </a:lnTo>
                    <a:lnTo>
                      <a:pt x="554" y="1059"/>
                    </a:lnTo>
                    <a:lnTo>
                      <a:pt x="549" y="1053"/>
                    </a:lnTo>
                    <a:lnTo>
                      <a:pt x="547" y="1047"/>
                    </a:lnTo>
                    <a:lnTo>
                      <a:pt x="545" y="1042"/>
                    </a:lnTo>
                    <a:lnTo>
                      <a:pt x="543" y="1040"/>
                    </a:lnTo>
                    <a:lnTo>
                      <a:pt x="543" y="1038"/>
                    </a:lnTo>
                    <a:lnTo>
                      <a:pt x="528" y="1034"/>
                    </a:lnTo>
                    <a:lnTo>
                      <a:pt x="524" y="1013"/>
                    </a:lnTo>
                    <a:lnTo>
                      <a:pt x="535" y="1013"/>
                    </a:lnTo>
                    <a:lnTo>
                      <a:pt x="528" y="1002"/>
                    </a:lnTo>
                    <a:lnTo>
                      <a:pt x="524" y="996"/>
                    </a:lnTo>
                    <a:lnTo>
                      <a:pt x="522" y="990"/>
                    </a:lnTo>
                    <a:lnTo>
                      <a:pt x="520" y="985"/>
                    </a:lnTo>
                    <a:lnTo>
                      <a:pt x="520" y="983"/>
                    </a:lnTo>
                    <a:lnTo>
                      <a:pt x="469" y="983"/>
                    </a:lnTo>
                    <a:close/>
                    <a:moveTo>
                      <a:pt x="440" y="894"/>
                    </a:moveTo>
                    <a:lnTo>
                      <a:pt x="442" y="899"/>
                    </a:lnTo>
                    <a:lnTo>
                      <a:pt x="448" y="909"/>
                    </a:lnTo>
                    <a:lnTo>
                      <a:pt x="453" y="924"/>
                    </a:lnTo>
                    <a:lnTo>
                      <a:pt x="459" y="939"/>
                    </a:lnTo>
                    <a:lnTo>
                      <a:pt x="461" y="951"/>
                    </a:lnTo>
                    <a:lnTo>
                      <a:pt x="522" y="949"/>
                    </a:lnTo>
                    <a:lnTo>
                      <a:pt x="520" y="947"/>
                    </a:lnTo>
                    <a:lnTo>
                      <a:pt x="520" y="926"/>
                    </a:lnTo>
                    <a:lnTo>
                      <a:pt x="524" y="903"/>
                    </a:lnTo>
                    <a:lnTo>
                      <a:pt x="440" y="894"/>
                    </a:lnTo>
                    <a:close/>
                    <a:moveTo>
                      <a:pt x="318" y="0"/>
                    </a:moveTo>
                    <a:lnTo>
                      <a:pt x="320" y="0"/>
                    </a:lnTo>
                    <a:lnTo>
                      <a:pt x="320" y="4"/>
                    </a:lnTo>
                    <a:lnTo>
                      <a:pt x="318" y="6"/>
                    </a:lnTo>
                    <a:lnTo>
                      <a:pt x="314" y="14"/>
                    </a:lnTo>
                    <a:lnTo>
                      <a:pt x="312" y="21"/>
                    </a:lnTo>
                    <a:lnTo>
                      <a:pt x="309" y="25"/>
                    </a:lnTo>
                    <a:lnTo>
                      <a:pt x="307" y="27"/>
                    </a:lnTo>
                    <a:lnTo>
                      <a:pt x="305" y="31"/>
                    </a:lnTo>
                    <a:lnTo>
                      <a:pt x="337" y="23"/>
                    </a:lnTo>
                    <a:lnTo>
                      <a:pt x="328" y="42"/>
                    </a:lnTo>
                    <a:lnTo>
                      <a:pt x="335" y="52"/>
                    </a:lnTo>
                    <a:lnTo>
                      <a:pt x="349" y="50"/>
                    </a:lnTo>
                    <a:lnTo>
                      <a:pt x="341" y="67"/>
                    </a:lnTo>
                    <a:lnTo>
                      <a:pt x="343" y="74"/>
                    </a:lnTo>
                    <a:lnTo>
                      <a:pt x="343" y="80"/>
                    </a:lnTo>
                    <a:lnTo>
                      <a:pt x="341" y="86"/>
                    </a:lnTo>
                    <a:lnTo>
                      <a:pt x="341" y="88"/>
                    </a:lnTo>
                    <a:lnTo>
                      <a:pt x="337" y="93"/>
                    </a:lnTo>
                    <a:lnTo>
                      <a:pt x="366" y="124"/>
                    </a:lnTo>
                    <a:lnTo>
                      <a:pt x="385" y="154"/>
                    </a:lnTo>
                    <a:lnTo>
                      <a:pt x="396" y="181"/>
                    </a:lnTo>
                    <a:lnTo>
                      <a:pt x="398" y="205"/>
                    </a:lnTo>
                    <a:lnTo>
                      <a:pt x="394" y="224"/>
                    </a:lnTo>
                    <a:lnTo>
                      <a:pt x="387" y="241"/>
                    </a:lnTo>
                    <a:lnTo>
                      <a:pt x="377" y="256"/>
                    </a:lnTo>
                    <a:lnTo>
                      <a:pt x="364" y="266"/>
                    </a:lnTo>
                    <a:lnTo>
                      <a:pt x="356" y="275"/>
                    </a:lnTo>
                    <a:lnTo>
                      <a:pt x="347" y="279"/>
                    </a:lnTo>
                    <a:lnTo>
                      <a:pt x="345" y="281"/>
                    </a:lnTo>
                    <a:lnTo>
                      <a:pt x="335" y="294"/>
                    </a:lnTo>
                    <a:lnTo>
                      <a:pt x="333" y="304"/>
                    </a:lnTo>
                    <a:lnTo>
                      <a:pt x="333" y="313"/>
                    </a:lnTo>
                    <a:lnTo>
                      <a:pt x="335" y="317"/>
                    </a:lnTo>
                    <a:lnTo>
                      <a:pt x="347" y="353"/>
                    </a:lnTo>
                    <a:lnTo>
                      <a:pt x="354" y="389"/>
                    </a:lnTo>
                    <a:lnTo>
                      <a:pt x="351" y="427"/>
                    </a:lnTo>
                    <a:lnTo>
                      <a:pt x="347" y="461"/>
                    </a:lnTo>
                    <a:lnTo>
                      <a:pt x="347" y="492"/>
                    </a:lnTo>
                    <a:lnTo>
                      <a:pt x="349" y="526"/>
                    </a:lnTo>
                    <a:lnTo>
                      <a:pt x="356" y="575"/>
                    </a:lnTo>
                    <a:lnTo>
                      <a:pt x="364" y="605"/>
                    </a:lnTo>
                    <a:lnTo>
                      <a:pt x="373" y="638"/>
                    </a:lnTo>
                    <a:lnTo>
                      <a:pt x="381" y="679"/>
                    </a:lnTo>
                    <a:lnTo>
                      <a:pt x="387" y="719"/>
                    </a:lnTo>
                    <a:lnTo>
                      <a:pt x="396" y="759"/>
                    </a:lnTo>
                    <a:lnTo>
                      <a:pt x="400" y="793"/>
                    </a:lnTo>
                    <a:lnTo>
                      <a:pt x="404" y="822"/>
                    </a:lnTo>
                    <a:lnTo>
                      <a:pt x="408" y="841"/>
                    </a:lnTo>
                    <a:lnTo>
                      <a:pt x="408" y="848"/>
                    </a:lnTo>
                    <a:lnTo>
                      <a:pt x="539" y="848"/>
                    </a:lnTo>
                    <a:lnTo>
                      <a:pt x="541" y="839"/>
                    </a:lnTo>
                    <a:lnTo>
                      <a:pt x="547" y="827"/>
                    </a:lnTo>
                    <a:lnTo>
                      <a:pt x="558" y="814"/>
                    </a:lnTo>
                    <a:lnTo>
                      <a:pt x="564" y="806"/>
                    </a:lnTo>
                    <a:lnTo>
                      <a:pt x="568" y="801"/>
                    </a:lnTo>
                    <a:lnTo>
                      <a:pt x="448" y="641"/>
                    </a:lnTo>
                    <a:lnTo>
                      <a:pt x="604" y="782"/>
                    </a:lnTo>
                    <a:lnTo>
                      <a:pt x="621" y="770"/>
                    </a:lnTo>
                    <a:lnTo>
                      <a:pt x="638" y="761"/>
                    </a:lnTo>
                    <a:lnTo>
                      <a:pt x="653" y="757"/>
                    </a:lnTo>
                    <a:lnTo>
                      <a:pt x="659" y="755"/>
                    </a:lnTo>
                    <a:lnTo>
                      <a:pt x="669" y="556"/>
                    </a:lnTo>
                    <a:lnTo>
                      <a:pt x="699" y="759"/>
                    </a:lnTo>
                    <a:lnTo>
                      <a:pt x="709" y="761"/>
                    </a:lnTo>
                    <a:lnTo>
                      <a:pt x="722" y="765"/>
                    </a:lnTo>
                    <a:lnTo>
                      <a:pt x="737" y="770"/>
                    </a:lnTo>
                    <a:lnTo>
                      <a:pt x="747" y="774"/>
                    </a:lnTo>
                    <a:lnTo>
                      <a:pt x="751" y="776"/>
                    </a:lnTo>
                    <a:lnTo>
                      <a:pt x="890" y="634"/>
                    </a:lnTo>
                    <a:lnTo>
                      <a:pt x="785" y="797"/>
                    </a:lnTo>
                    <a:lnTo>
                      <a:pt x="796" y="810"/>
                    </a:lnTo>
                    <a:lnTo>
                      <a:pt x="806" y="825"/>
                    </a:lnTo>
                    <a:lnTo>
                      <a:pt x="812" y="835"/>
                    </a:lnTo>
                    <a:lnTo>
                      <a:pt x="815" y="839"/>
                    </a:lnTo>
                    <a:lnTo>
                      <a:pt x="998" y="784"/>
                    </a:lnTo>
                    <a:lnTo>
                      <a:pt x="827" y="873"/>
                    </a:lnTo>
                    <a:lnTo>
                      <a:pt x="831" y="888"/>
                    </a:lnTo>
                    <a:lnTo>
                      <a:pt x="834" y="903"/>
                    </a:lnTo>
                    <a:lnTo>
                      <a:pt x="836" y="916"/>
                    </a:lnTo>
                    <a:lnTo>
                      <a:pt x="836" y="920"/>
                    </a:lnTo>
                    <a:lnTo>
                      <a:pt x="1029" y="937"/>
                    </a:lnTo>
                    <a:lnTo>
                      <a:pt x="836" y="951"/>
                    </a:lnTo>
                    <a:lnTo>
                      <a:pt x="836" y="990"/>
                    </a:lnTo>
                    <a:lnTo>
                      <a:pt x="840" y="992"/>
                    </a:lnTo>
                    <a:lnTo>
                      <a:pt x="842" y="1000"/>
                    </a:lnTo>
                    <a:lnTo>
                      <a:pt x="827" y="1006"/>
                    </a:lnTo>
                    <a:lnTo>
                      <a:pt x="827" y="1021"/>
                    </a:lnTo>
                    <a:lnTo>
                      <a:pt x="829" y="1034"/>
                    </a:lnTo>
                    <a:lnTo>
                      <a:pt x="831" y="1045"/>
                    </a:lnTo>
                    <a:lnTo>
                      <a:pt x="834" y="1049"/>
                    </a:lnTo>
                    <a:lnTo>
                      <a:pt x="840" y="1068"/>
                    </a:lnTo>
                    <a:lnTo>
                      <a:pt x="846" y="1089"/>
                    </a:lnTo>
                    <a:lnTo>
                      <a:pt x="846" y="1108"/>
                    </a:lnTo>
                    <a:lnTo>
                      <a:pt x="844" y="1116"/>
                    </a:lnTo>
                    <a:lnTo>
                      <a:pt x="840" y="1142"/>
                    </a:lnTo>
                    <a:lnTo>
                      <a:pt x="836" y="1148"/>
                    </a:lnTo>
                    <a:lnTo>
                      <a:pt x="842" y="1155"/>
                    </a:lnTo>
                    <a:lnTo>
                      <a:pt x="846" y="1165"/>
                    </a:lnTo>
                    <a:lnTo>
                      <a:pt x="850" y="1182"/>
                    </a:lnTo>
                    <a:lnTo>
                      <a:pt x="859" y="1212"/>
                    </a:lnTo>
                    <a:lnTo>
                      <a:pt x="865" y="1218"/>
                    </a:lnTo>
                    <a:lnTo>
                      <a:pt x="907" y="1239"/>
                    </a:lnTo>
                    <a:lnTo>
                      <a:pt x="941" y="1267"/>
                    </a:lnTo>
                    <a:lnTo>
                      <a:pt x="968" y="1296"/>
                    </a:lnTo>
                    <a:lnTo>
                      <a:pt x="987" y="1328"/>
                    </a:lnTo>
                    <a:lnTo>
                      <a:pt x="1002" y="1360"/>
                    </a:lnTo>
                    <a:lnTo>
                      <a:pt x="1012" y="1389"/>
                    </a:lnTo>
                    <a:lnTo>
                      <a:pt x="1017" y="1417"/>
                    </a:lnTo>
                    <a:lnTo>
                      <a:pt x="1021" y="1438"/>
                    </a:lnTo>
                    <a:lnTo>
                      <a:pt x="1021" y="1457"/>
                    </a:lnTo>
                    <a:lnTo>
                      <a:pt x="1080" y="1544"/>
                    </a:lnTo>
                    <a:lnTo>
                      <a:pt x="1101" y="1546"/>
                    </a:lnTo>
                    <a:lnTo>
                      <a:pt x="1116" y="1550"/>
                    </a:lnTo>
                    <a:lnTo>
                      <a:pt x="1126" y="1554"/>
                    </a:lnTo>
                    <a:lnTo>
                      <a:pt x="1130" y="1556"/>
                    </a:lnTo>
                    <a:lnTo>
                      <a:pt x="1227" y="1430"/>
                    </a:lnTo>
                    <a:lnTo>
                      <a:pt x="1398" y="1425"/>
                    </a:lnTo>
                    <a:lnTo>
                      <a:pt x="1421" y="1453"/>
                    </a:lnTo>
                    <a:lnTo>
                      <a:pt x="1381" y="1527"/>
                    </a:lnTo>
                    <a:lnTo>
                      <a:pt x="1398" y="1567"/>
                    </a:lnTo>
                    <a:lnTo>
                      <a:pt x="1377" y="1635"/>
                    </a:lnTo>
                    <a:lnTo>
                      <a:pt x="1356" y="1688"/>
                    </a:lnTo>
                    <a:lnTo>
                      <a:pt x="1337" y="1730"/>
                    </a:lnTo>
                    <a:lnTo>
                      <a:pt x="1318" y="1762"/>
                    </a:lnTo>
                    <a:lnTo>
                      <a:pt x="1299" y="1783"/>
                    </a:lnTo>
                    <a:lnTo>
                      <a:pt x="1282" y="1800"/>
                    </a:lnTo>
                    <a:lnTo>
                      <a:pt x="1267" y="1808"/>
                    </a:lnTo>
                    <a:lnTo>
                      <a:pt x="1257" y="1812"/>
                    </a:lnTo>
                    <a:lnTo>
                      <a:pt x="1248" y="1815"/>
                    </a:lnTo>
                    <a:lnTo>
                      <a:pt x="1240" y="1815"/>
                    </a:lnTo>
                    <a:lnTo>
                      <a:pt x="1242" y="1825"/>
                    </a:lnTo>
                    <a:lnTo>
                      <a:pt x="1242" y="1844"/>
                    </a:lnTo>
                    <a:lnTo>
                      <a:pt x="1240" y="1865"/>
                    </a:lnTo>
                    <a:lnTo>
                      <a:pt x="1238" y="1891"/>
                    </a:lnTo>
                    <a:lnTo>
                      <a:pt x="1236" y="1914"/>
                    </a:lnTo>
                    <a:lnTo>
                      <a:pt x="1233" y="1935"/>
                    </a:lnTo>
                    <a:lnTo>
                      <a:pt x="1231" y="1948"/>
                    </a:lnTo>
                    <a:lnTo>
                      <a:pt x="1231" y="1954"/>
                    </a:lnTo>
                    <a:lnTo>
                      <a:pt x="1223" y="1994"/>
                    </a:lnTo>
                    <a:lnTo>
                      <a:pt x="1212" y="2024"/>
                    </a:lnTo>
                    <a:lnTo>
                      <a:pt x="1200" y="2045"/>
                    </a:lnTo>
                    <a:lnTo>
                      <a:pt x="1187" y="2058"/>
                    </a:lnTo>
                    <a:lnTo>
                      <a:pt x="1175" y="2064"/>
                    </a:lnTo>
                    <a:lnTo>
                      <a:pt x="1164" y="2068"/>
                    </a:lnTo>
                    <a:lnTo>
                      <a:pt x="1156" y="2068"/>
                    </a:lnTo>
                    <a:lnTo>
                      <a:pt x="1149" y="2066"/>
                    </a:lnTo>
                    <a:lnTo>
                      <a:pt x="1147" y="2066"/>
                    </a:lnTo>
                    <a:lnTo>
                      <a:pt x="1151" y="2083"/>
                    </a:lnTo>
                    <a:lnTo>
                      <a:pt x="1158" y="2111"/>
                    </a:lnTo>
                    <a:lnTo>
                      <a:pt x="1162" y="2145"/>
                    </a:lnTo>
                    <a:lnTo>
                      <a:pt x="1164" y="2185"/>
                    </a:lnTo>
                    <a:lnTo>
                      <a:pt x="1168" y="2227"/>
                    </a:lnTo>
                    <a:lnTo>
                      <a:pt x="1172" y="2271"/>
                    </a:lnTo>
                    <a:lnTo>
                      <a:pt x="1175" y="2312"/>
                    </a:lnTo>
                    <a:lnTo>
                      <a:pt x="1177" y="2348"/>
                    </a:lnTo>
                    <a:lnTo>
                      <a:pt x="1177" y="2377"/>
                    </a:lnTo>
                    <a:lnTo>
                      <a:pt x="1179" y="2396"/>
                    </a:lnTo>
                    <a:lnTo>
                      <a:pt x="1179" y="2403"/>
                    </a:lnTo>
                    <a:lnTo>
                      <a:pt x="1156" y="2434"/>
                    </a:lnTo>
                    <a:lnTo>
                      <a:pt x="1164" y="2510"/>
                    </a:lnTo>
                    <a:lnTo>
                      <a:pt x="1141" y="2546"/>
                    </a:lnTo>
                    <a:lnTo>
                      <a:pt x="1156" y="2711"/>
                    </a:lnTo>
                    <a:lnTo>
                      <a:pt x="1118" y="2762"/>
                    </a:lnTo>
                    <a:lnTo>
                      <a:pt x="1122" y="2800"/>
                    </a:lnTo>
                    <a:lnTo>
                      <a:pt x="1128" y="2838"/>
                    </a:lnTo>
                    <a:lnTo>
                      <a:pt x="1132" y="2874"/>
                    </a:lnTo>
                    <a:lnTo>
                      <a:pt x="1137" y="2908"/>
                    </a:lnTo>
                    <a:lnTo>
                      <a:pt x="1141" y="2938"/>
                    </a:lnTo>
                    <a:lnTo>
                      <a:pt x="1145" y="2961"/>
                    </a:lnTo>
                    <a:lnTo>
                      <a:pt x="1147" y="2976"/>
                    </a:lnTo>
                    <a:lnTo>
                      <a:pt x="1147" y="2982"/>
                    </a:lnTo>
                    <a:lnTo>
                      <a:pt x="1200" y="3005"/>
                    </a:lnTo>
                    <a:lnTo>
                      <a:pt x="1208" y="3101"/>
                    </a:lnTo>
                    <a:lnTo>
                      <a:pt x="1263" y="3130"/>
                    </a:lnTo>
                    <a:lnTo>
                      <a:pt x="1263" y="3297"/>
                    </a:lnTo>
                    <a:lnTo>
                      <a:pt x="0" y="3297"/>
                    </a:lnTo>
                    <a:lnTo>
                      <a:pt x="0" y="3149"/>
                    </a:lnTo>
                    <a:lnTo>
                      <a:pt x="40" y="3130"/>
                    </a:lnTo>
                    <a:lnTo>
                      <a:pt x="42" y="3039"/>
                    </a:lnTo>
                    <a:lnTo>
                      <a:pt x="124" y="2989"/>
                    </a:lnTo>
                    <a:lnTo>
                      <a:pt x="265" y="2982"/>
                    </a:lnTo>
                    <a:lnTo>
                      <a:pt x="282" y="2955"/>
                    </a:lnTo>
                    <a:lnTo>
                      <a:pt x="290" y="2931"/>
                    </a:lnTo>
                    <a:lnTo>
                      <a:pt x="293" y="2912"/>
                    </a:lnTo>
                    <a:lnTo>
                      <a:pt x="293" y="2898"/>
                    </a:lnTo>
                    <a:lnTo>
                      <a:pt x="290" y="2889"/>
                    </a:lnTo>
                    <a:lnTo>
                      <a:pt x="288" y="2887"/>
                    </a:lnTo>
                    <a:lnTo>
                      <a:pt x="280" y="2853"/>
                    </a:lnTo>
                    <a:lnTo>
                      <a:pt x="276" y="2811"/>
                    </a:lnTo>
                    <a:lnTo>
                      <a:pt x="274" y="2764"/>
                    </a:lnTo>
                    <a:lnTo>
                      <a:pt x="274" y="2716"/>
                    </a:lnTo>
                    <a:lnTo>
                      <a:pt x="278" y="2618"/>
                    </a:lnTo>
                    <a:lnTo>
                      <a:pt x="282" y="2576"/>
                    </a:lnTo>
                    <a:lnTo>
                      <a:pt x="286" y="2538"/>
                    </a:lnTo>
                    <a:lnTo>
                      <a:pt x="288" y="2508"/>
                    </a:lnTo>
                    <a:lnTo>
                      <a:pt x="293" y="2487"/>
                    </a:lnTo>
                    <a:lnTo>
                      <a:pt x="293" y="2455"/>
                    </a:lnTo>
                    <a:lnTo>
                      <a:pt x="295" y="2426"/>
                    </a:lnTo>
                    <a:lnTo>
                      <a:pt x="297" y="2394"/>
                    </a:lnTo>
                    <a:lnTo>
                      <a:pt x="301" y="2362"/>
                    </a:lnTo>
                    <a:lnTo>
                      <a:pt x="305" y="2333"/>
                    </a:lnTo>
                    <a:lnTo>
                      <a:pt x="309" y="2307"/>
                    </a:lnTo>
                    <a:lnTo>
                      <a:pt x="312" y="2293"/>
                    </a:lnTo>
                    <a:lnTo>
                      <a:pt x="314" y="2286"/>
                    </a:lnTo>
                    <a:lnTo>
                      <a:pt x="314" y="2210"/>
                    </a:lnTo>
                    <a:lnTo>
                      <a:pt x="312" y="2200"/>
                    </a:lnTo>
                    <a:lnTo>
                      <a:pt x="309" y="2183"/>
                    </a:lnTo>
                    <a:lnTo>
                      <a:pt x="303" y="2157"/>
                    </a:lnTo>
                    <a:lnTo>
                      <a:pt x="297" y="2128"/>
                    </a:lnTo>
                    <a:lnTo>
                      <a:pt x="293" y="2098"/>
                    </a:lnTo>
                    <a:lnTo>
                      <a:pt x="286" y="2070"/>
                    </a:lnTo>
                    <a:lnTo>
                      <a:pt x="280" y="2047"/>
                    </a:lnTo>
                    <a:lnTo>
                      <a:pt x="278" y="2032"/>
                    </a:lnTo>
                    <a:lnTo>
                      <a:pt x="276" y="2026"/>
                    </a:lnTo>
                    <a:lnTo>
                      <a:pt x="267" y="2003"/>
                    </a:lnTo>
                    <a:lnTo>
                      <a:pt x="265" y="1975"/>
                    </a:lnTo>
                    <a:lnTo>
                      <a:pt x="267" y="1948"/>
                    </a:lnTo>
                    <a:lnTo>
                      <a:pt x="272" y="1920"/>
                    </a:lnTo>
                    <a:lnTo>
                      <a:pt x="278" y="1895"/>
                    </a:lnTo>
                    <a:lnTo>
                      <a:pt x="284" y="1874"/>
                    </a:lnTo>
                    <a:lnTo>
                      <a:pt x="288" y="1859"/>
                    </a:lnTo>
                    <a:lnTo>
                      <a:pt x="290" y="1855"/>
                    </a:lnTo>
                    <a:lnTo>
                      <a:pt x="274" y="1844"/>
                    </a:lnTo>
                    <a:lnTo>
                      <a:pt x="261" y="1825"/>
                    </a:lnTo>
                    <a:lnTo>
                      <a:pt x="255" y="1798"/>
                    </a:lnTo>
                    <a:lnTo>
                      <a:pt x="253" y="1766"/>
                    </a:lnTo>
                    <a:lnTo>
                      <a:pt x="253" y="1732"/>
                    </a:lnTo>
                    <a:lnTo>
                      <a:pt x="255" y="1694"/>
                    </a:lnTo>
                    <a:lnTo>
                      <a:pt x="259" y="1654"/>
                    </a:lnTo>
                    <a:lnTo>
                      <a:pt x="267" y="1616"/>
                    </a:lnTo>
                    <a:lnTo>
                      <a:pt x="274" y="1580"/>
                    </a:lnTo>
                    <a:lnTo>
                      <a:pt x="282" y="1546"/>
                    </a:lnTo>
                    <a:lnTo>
                      <a:pt x="288" y="1518"/>
                    </a:lnTo>
                    <a:lnTo>
                      <a:pt x="293" y="1495"/>
                    </a:lnTo>
                    <a:lnTo>
                      <a:pt x="297" y="1480"/>
                    </a:lnTo>
                    <a:lnTo>
                      <a:pt x="299" y="1476"/>
                    </a:lnTo>
                    <a:lnTo>
                      <a:pt x="286" y="1468"/>
                    </a:lnTo>
                    <a:lnTo>
                      <a:pt x="278" y="1453"/>
                    </a:lnTo>
                    <a:lnTo>
                      <a:pt x="276" y="1432"/>
                    </a:lnTo>
                    <a:lnTo>
                      <a:pt x="280" y="1389"/>
                    </a:lnTo>
                    <a:lnTo>
                      <a:pt x="286" y="1372"/>
                    </a:lnTo>
                    <a:lnTo>
                      <a:pt x="288" y="1360"/>
                    </a:lnTo>
                    <a:lnTo>
                      <a:pt x="290" y="1356"/>
                    </a:lnTo>
                    <a:lnTo>
                      <a:pt x="286" y="1343"/>
                    </a:lnTo>
                    <a:lnTo>
                      <a:pt x="284" y="1326"/>
                    </a:lnTo>
                    <a:lnTo>
                      <a:pt x="284" y="1309"/>
                    </a:lnTo>
                    <a:lnTo>
                      <a:pt x="269" y="1307"/>
                    </a:lnTo>
                    <a:lnTo>
                      <a:pt x="261" y="1294"/>
                    </a:lnTo>
                    <a:lnTo>
                      <a:pt x="255" y="1275"/>
                    </a:lnTo>
                    <a:lnTo>
                      <a:pt x="253" y="1254"/>
                    </a:lnTo>
                    <a:lnTo>
                      <a:pt x="253" y="1210"/>
                    </a:lnTo>
                    <a:lnTo>
                      <a:pt x="255" y="1191"/>
                    </a:lnTo>
                    <a:lnTo>
                      <a:pt x="257" y="1176"/>
                    </a:lnTo>
                    <a:lnTo>
                      <a:pt x="257" y="1171"/>
                    </a:lnTo>
                    <a:lnTo>
                      <a:pt x="238" y="1167"/>
                    </a:lnTo>
                    <a:lnTo>
                      <a:pt x="223" y="1155"/>
                    </a:lnTo>
                    <a:lnTo>
                      <a:pt x="210" y="1140"/>
                    </a:lnTo>
                    <a:lnTo>
                      <a:pt x="202" y="1121"/>
                    </a:lnTo>
                    <a:lnTo>
                      <a:pt x="194" y="1106"/>
                    </a:lnTo>
                    <a:lnTo>
                      <a:pt x="192" y="1093"/>
                    </a:lnTo>
                    <a:lnTo>
                      <a:pt x="189" y="1089"/>
                    </a:lnTo>
                    <a:lnTo>
                      <a:pt x="192" y="1064"/>
                    </a:lnTo>
                    <a:lnTo>
                      <a:pt x="200" y="1038"/>
                    </a:lnTo>
                    <a:lnTo>
                      <a:pt x="210" y="1011"/>
                    </a:lnTo>
                    <a:lnTo>
                      <a:pt x="225" y="985"/>
                    </a:lnTo>
                    <a:lnTo>
                      <a:pt x="238" y="960"/>
                    </a:lnTo>
                    <a:lnTo>
                      <a:pt x="253" y="939"/>
                    </a:lnTo>
                    <a:lnTo>
                      <a:pt x="263" y="922"/>
                    </a:lnTo>
                    <a:lnTo>
                      <a:pt x="272" y="911"/>
                    </a:lnTo>
                    <a:lnTo>
                      <a:pt x="274" y="907"/>
                    </a:lnTo>
                    <a:lnTo>
                      <a:pt x="276" y="894"/>
                    </a:lnTo>
                    <a:lnTo>
                      <a:pt x="274" y="880"/>
                    </a:lnTo>
                    <a:lnTo>
                      <a:pt x="272" y="863"/>
                    </a:lnTo>
                    <a:lnTo>
                      <a:pt x="267" y="846"/>
                    </a:lnTo>
                    <a:lnTo>
                      <a:pt x="265" y="833"/>
                    </a:lnTo>
                    <a:lnTo>
                      <a:pt x="259" y="808"/>
                    </a:lnTo>
                    <a:lnTo>
                      <a:pt x="250" y="780"/>
                    </a:lnTo>
                    <a:lnTo>
                      <a:pt x="242" y="755"/>
                    </a:lnTo>
                    <a:lnTo>
                      <a:pt x="238" y="727"/>
                    </a:lnTo>
                    <a:lnTo>
                      <a:pt x="234" y="702"/>
                    </a:lnTo>
                    <a:lnTo>
                      <a:pt x="232" y="655"/>
                    </a:lnTo>
                    <a:lnTo>
                      <a:pt x="232" y="566"/>
                    </a:lnTo>
                    <a:lnTo>
                      <a:pt x="234" y="545"/>
                    </a:lnTo>
                    <a:lnTo>
                      <a:pt x="236" y="522"/>
                    </a:lnTo>
                    <a:lnTo>
                      <a:pt x="234" y="501"/>
                    </a:lnTo>
                    <a:lnTo>
                      <a:pt x="225" y="459"/>
                    </a:lnTo>
                    <a:lnTo>
                      <a:pt x="223" y="440"/>
                    </a:lnTo>
                    <a:lnTo>
                      <a:pt x="221" y="427"/>
                    </a:lnTo>
                    <a:lnTo>
                      <a:pt x="221" y="421"/>
                    </a:lnTo>
                    <a:lnTo>
                      <a:pt x="213" y="395"/>
                    </a:lnTo>
                    <a:lnTo>
                      <a:pt x="202" y="370"/>
                    </a:lnTo>
                    <a:lnTo>
                      <a:pt x="196" y="344"/>
                    </a:lnTo>
                    <a:lnTo>
                      <a:pt x="196" y="336"/>
                    </a:lnTo>
                    <a:lnTo>
                      <a:pt x="200" y="306"/>
                    </a:lnTo>
                    <a:lnTo>
                      <a:pt x="200" y="291"/>
                    </a:lnTo>
                    <a:lnTo>
                      <a:pt x="198" y="285"/>
                    </a:lnTo>
                    <a:lnTo>
                      <a:pt x="173" y="268"/>
                    </a:lnTo>
                    <a:lnTo>
                      <a:pt x="156" y="249"/>
                    </a:lnTo>
                    <a:lnTo>
                      <a:pt x="147" y="228"/>
                    </a:lnTo>
                    <a:lnTo>
                      <a:pt x="143" y="207"/>
                    </a:lnTo>
                    <a:lnTo>
                      <a:pt x="141" y="186"/>
                    </a:lnTo>
                    <a:lnTo>
                      <a:pt x="143" y="169"/>
                    </a:lnTo>
                    <a:lnTo>
                      <a:pt x="147" y="154"/>
                    </a:lnTo>
                    <a:lnTo>
                      <a:pt x="149" y="146"/>
                    </a:lnTo>
                    <a:lnTo>
                      <a:pt x="152" y="141"/>
                    </a:lnTo>
                    <a:lnTo>
                      <a:pt x="162" y="116"/>
                    </a:lnTo>
                    <a:lnTo>
                      <a:pt x="177" y="99"/>
                    </a:lnTo>
                    <a:lnTo>
                      <a:pt x="189" y="86"/>
                    </a:lnTo>
                    <a:lnTo>
                      <a:pt x="204" y="78"/>
                    </a:lnTo>
                    <a:lnTo>
                      <a:pt x="213" y="74"/>
                    </a:lnTo>
                    <a:lnTo>
                      <a:pt x="217" y="74"/>
                    </a:lnTo>
                    <a:lnTo>
                      <a:pt x="217" y="69"/>
                    </a:lnTo>
                    <a:lnTo>
                      <a:pt x="219" y="63"/>
                    </a:lnTo>
                    <a:lnTo>
                      <a:pt x="219" y="59"/>
                    </a:lnTo>
                    <a:lnTo>
                      <a:pt x="221" y="52"/>
                    </a:lnTo>
                    <a:lnTo>
                      <a:pt x="221" y="48"/>
                    </a:lnTo>
                    <a:lnTo>
                      <a:pt x="227" y="31"/>
                    </a:lnTo>
                    <a:lnTo>
                      <a:pt x="236" y="25"/>
                    </a:lnTo>
                    <a:lnTo>
                      <a:pt x="257" y="12"/>
                    </a:lnTo>
                    <a:lnTo>
                      <a:pt x="265" y="10"/>
                    </a:lnTo>
                    <a:lnTo>
                      <a:pt x="269" y="8"/>
                    </a:lnTo>
                    <a:lnTo>
                      <a:pt x="274" y="19"/>
                    </a:lnTo>
                    <a:lnTo>
                      <a:pt x="318"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a:p>
            </p:txBody>
          </p:sp>
        </p:grpSp>
      </p:grpSp>
      <p:grpSp>
        <p:nvGrpSpPr>
          <p:cNvPr id="19" name="Group 18">
            <a:extLst>
              <a:ext uri="{FF2B5EF4-FFF2-40B4-BE49-F238E27FC236}">
                <a16:creationId xmlns:a16="http://schemas.microsoft.com/office/drawing/2014/main" id="{F7645931-8354-D0E6-4511-08DA5A476100}"/>
              </a:ext>
            </a:extLst>
          </p:cNvPr>
          <p:cNvGrpSpPr/>
          <p:nvPr/>
        </p:nvGrpSpPr>
        <p:grpSpPr>
          <a:xfrm>
            <a:off x="781762" y="1374956"/>
            <a:ext cx="10641174" cy="3606699"/>
            <a:chOff x="377219" y="1194586"/>
            <a:chExt cx="10641174" cy="3606699"/>
          </a:xfrm>
        </p:grpSpPr>
        <p:sp>
          <p:nvSpPr>
            <p:cNvPr id="5" name="Rectangle: Rounded Corners 6">
              <a:extLst>
                <a:ext uri="{FF2B5EF4-FFF2-40B4-BE49-F238E27FC236}">
                  <a16:creationId xmlns:a16="http://schemas.microsoft.com/office/drawing/2014/main" id="{9575FFFA-550A-7D7A-1FBA-726BD52C7412}"/>
                </a:ext>
              </a:extLst>
            </p:cNvPr>
            <p:cNvSpPr/>
            <p:nvPr/>
          </p:nvSpPr>
          <p:spPr>
            <a:xfrm>
              <a:off x="377219" y="1194586"/>
              <a:ext cx="5252402" cy="3577509"/>
            </a:xfrm>
            <a:prstGeom prst="round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TextBox 6">
              <a:extLst>
                <a:ext uri="{FF2B5EF4-FFF2-40B4-BE49-F238E27FC236}">
                  <a16:creationId xmlns:a16="http://schemas.microsoft.com/office/drawing/2014/main" id="{D5657C2F-1555-C625-BD6C-041C19B7DE09}"/>
                </a:ext>
              </a:extLst>
            </p:cNvPr>
            <p:cNvSpPr txBox="1"/>
            <p:nvPr/>
          </p:nvSpPr>
          <p:spPr>
            <a:xfrm>
              <a:off x="738130" y="1223776"/>
              <a:ext cx="4605051" cy="307777"/>
            </a:xfrm>
            <a:prstGeom prst="rect">
              <a:avLst/>
            </a:prstGeom>
            <a:noFill/>
          </p:spPr>
          <p:txBody>
            <a:bodyPr wrap="square" rtlCol="0">
              <a:spAutoFit/>
            </a:bodyPr>
            <a:lstStyle/>
            <a:p>
              <a:pPr algn="ctr"/>
              <a:r>
                <a:rPr lang="en-US" dirty="0">
                  <a:solidFill>
                    <a:schemeClr val="bg2"/>
                  </a:solidFill>
                </a:rPr>
                <a:t>Time series trend for Complaint – Noise Residential</a:t>
              </a:r>
            </a:p>
          </p:txBody>
        </p:sp>
        <p:cxnSp>
          <p:nvCxnSpPr>
            <p:cNvPr id="9" name="Straight Connector 8">
              <a:extLst>
                <a:ext uri="{FF2B5EF4-FFF2-40B4-BE49-F238E27FC236}">
                  <a16:creationId xmlns:a16="http://schemas.microsoft.com/office/drawing/2014/main" id="{26C5B04F-A82E-8D7C-35B6-6C9FADE42F84}"/>
                </a:ext>
              </a:extLst>
            </p:cNvPr>
            <p:cNvCxnSpPr>
              <a:cxnSpLocks/>
            </p:cNvCxnSpPr>
            <p:nvPr/>
          </p:nvCxnSpPr>
          <p:spPr>
            <a:xfrm>
              <a:off x="734124" y="1597746"/>
              <a:ext cx="4546963"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Rectangle: Rounded Corners 6">
              <a:extLst>
                <a:ext uri="{FF2B5EF4-FFF2-40B4-BE49-F238E27FC236}">
                  <a16:creationId xmlns:a16="http://schemas.microsoft.com/office/drawing/2014/main" id="{28A6A8AE-B8C9-ADE4-C8CB-2ACF98770EFD}"/>
                </a:ext>
              </a:extLst>
            </p:cNvPr>
            <p:cNvSpPr/>
            <p:nvPr/>
          </p:nvSpPr>
          <p:spPr>
            <a:xfrm>
              <a:off x="5765991" y="1223776"/>
              <a:ext cx="5252402" cy="3577509"/>
            </a:xfrm>
            <a:prstGeom prst="round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DD7401EA-71A2-7E60-4C61-D3F45AD99C5A}"/>
                </a:ext>
              </a:extLst>
            </p:cNvPr>
            <p:cNvSpPr txBox="1"/>
            <p:nvPr/>
          </p:nvSpPr>
          <p:spPr>
            <a:xfrm>
              <a:off x="6126902" y="1252966"/>
              <a:ext cx="4605051" cy="307777"/>
            </a:xfrm>
            <a:prstGeom prst="rect">
              <a:avLst/>
            </a:prstGeom>
            <a:noFill/>
          </p:spPr>
          <p:txBody>
            <a:bodyPr wrap="square" rtlCol="0">
              <a:spAutoFit/>
            </a:bodyPr>
            <a:lstStyle/>
            <a:p>
              <a:pPr algn="ctr"/>
              <a:r>
                <a:rPr lang="en-US" dirty="0">
                  <a:solidFill>
                    <a:schemeClr val="bg2"/>
                  </a:solidFill>
                </a:rPr>
                <a:t>Visualizing complaint volume by neighborhood - Noise</a:t>
              </a:r>
            </a:p>
          </p:txBody>
        </p:sp>
        <p:cxnSp>
          <p:nvCxnSpPr>
            <p:cNvPr id="16" name="Straight Connector 15">
              <a:extLst>
                <a:ext uri="{FF2B5EF4-FFF2-40B4-BE49-F238E27FC236}">
                  <a16:creationId xmlns:a16="http://schemas.microsoft.com/office/drawing/2014/main" id="{E2CA1612-4FF5-649A-8A0F-5AE29A3BB02E}"/>
                </a:ext>
              </a:extLst>
            </p:cNvPr>
            <p:cNvCxnSpPr>
              <a:cxnSpLocks/>
            </p:cNvCxnSpPr>
            <p:nvPr/>
          </p:nvCxnSpPr>
          <p:spPr>
            <a:xfrm>
              <a:off x="6122896" y="1626936"/>
              <a:ext cx="4546963"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6" name="Rounded Rectangle 5">
            <a:extLst>
              <a:ext uri="{FF2B5EF4-FFF2-40B4-BE49-F238E27FC236}">
                <a16:creationId xmlns:a16="http://schemas.microsoft.com/office/drawing/2014/main" id="{3CE6F10A-F09A-40BB-C3D7-49F1AB8F97EE}"/>
              </a:ext>
            </a:extLst>
          </p:cNvPr>
          <p:cNvSpPr/>
          <p:nvPr/>
        </p:nvSpPr>
        <p:spPr>
          <a:xfrm>
            <a:off x="0" y="5993176"/>
            <a:ext cx="12188825" cy="64999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Residential Noise complaints took a sharp increase during the period of lockdown and was mostly concentrated in Bronx and Brooklyn.</a:t>
            </a:r>
          </a:p>
        </p:txBody>
      </p:sp>
      <p:pic>
        <p:nvPicPr>
          <p:cNvPr id="10" name="Picture 9" descr="Chart, line chart&#10;&#10;Description automatically generated">
            <a:extLst>
              <a:ext uri="{FF2B5EF4-FFF2-40B4-BE49-F238E27FC236}">
                <a16:creationId xmlns:a16="http://schemas.microsoft.com/office/drawing/2014/main" id="{39A3925E-D9BE-C67B-FA6F-FEAC9070673F}"/>
              </a:ext>
            </a:extLst>
          </p:cNvPr>
          <p:cNvPicPr>
            <a:picLocks noChangeAspect="1"/>
          </p:cNvPicPr>
          <p:nvPr/>
        </p:nvPicPr>
        <p:blipFill>
          <a:blip r:embed="rId2"/>
          <a:stretch>
            <a:fillRect/>
          </a:stretch>
        </p:blipFill>
        <p:spPr>
          <a:xfrm>
            <a:off x="1119806" y="1939555"/>
            <a:ext cx="4544568" cy="2741006"/>
          </a:xfrm>
          <a:prstGeom prst="rect">
            <a:avLst/>
          </a:prstGeom>
        </p:spPr>
      </p:pic>
      <p:pic>
        <p:nvPicPr>
          <p:cNvPr id="11" name="Google Shape;335;g1a6728a758b_0_43">
            <a:extLst>
              <a:ext uri="{FF2B5EF4-FFF2-40B4-BE49-F238E27FC236}">
                <a16:creationId xmlns:a16="http://schemas.microsoft.com/office/drawing/2014/main" id="{46B1A8F5-EA6D-49D5-0CE0-0273671D2F72}"/>
              </a:ext>
            </a:extLst>
          </p:cNvPr>
          <p:cNvPicPr preferRelativeResize="0"/>
          <p:nvPr/>
        </p:nvPicPr>
        <p:blipFill>
          <a:blip r:embed="rId3">
            <a:alphaModFix/>
          </a:blip>
          <a:stretch>
            <a:fillRect/>
          </a:stretch>
        </p:blipFill>
        <p:spPr>
          <a:xfrm>
            <a:off x="6441012" y="1894183"/>
            <a:ext cx="4711445" cy="2928591"/>
          </a:xfrm>
          <a:prstGeom prst="rect">
            <a:avLst/>
          </a:prstGeom>
          <a:noFill/>
          <a:ln>
            <a:noFill/>
          </a:ln>
        </p:spPr>
      </p:pic>
    </p:spTree>
    <p:extLst>
      <p:ext uri="{BB962C8B-B14F-4D97-AF65-F5344CB8AC3E}">
        <p14:creationId xmlns:p14="http://schemas.microsoft.com/office/powerpoint/2010/main" val="2652609981"/>
      </p:ext>
    </p:extLst>
  </p:cSld>
  <p:clrMapOvr>
    <a:masterClrMapping/>
  </p:clrMapOvr>
</p:sld>
</file>

<file path=ppt/theme/theme1.xml><?xml version="1.0" encoding="utf-8"?>
<a:theme xmlns:a="http://schemas.openxmlformats.org/drawingml/2006/main" name="Office Theme">
  <a:themeElements>
    <a:clrScheme name="Custom 11">
      <a:dk1>
        <a:srgbClr val="000000"/>
      </a:dk1>
      <a:lt1>
        <a:srgbClr val="FFFFFF"/>
      </a:lt1>
      <a:dk2>
        <a:srgbClr val="1F497D"/>
      </a:dk2>
      <a:lt2>
        <a:srgbClr val="EEECE1"/>
      </a:lt2>
      <a:accent1>
        <a:srgbClr val="CC2829"/>
      </a:accent1>
      <a:accent2>
        <a:srgbClr val="39B54A"/>
      </a:accent2>
      <a:accent3>
        <a:srgbClr val="FCEE21"/>
      </a:accent3>
      <a:accent4>
        <a:srgbClr val="ED1E79"/>
      </a:accent4>
      <a:accent5>
        <a:srgbClr val="29ABE2"/>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olorful">
      <a:dk1>
        <a:srgbClr val="000000"/>
      </a:dk1>
      <a:lt1>
        <a:srgbClr val="FFFFFF"/>
      </a:lt1>
      <a:dk2>
        <a:srgbClr val="1F497D"/>
      </a:dk2>
      <a:lt2>
        <a:srgbClr val="EEECE1"/>
      </a:lt2>
      <a:accent1>
        <a:srgbClr val="E35A35"/>
      </a:accent1>
      <a:accent2>
        <a:srgbClr val="ECB448"/>
      </a:accent2>
      <a:accent3>
        <a:srgbClr val="8BB74C"/>
      </a:accent3>
      <a:accent4>
        <a:srgbClr val="5FB7A2"/>
      </a:accent4>
      <a:accent5>
        <a:srgbClr val="3081AC"/>
      </a:accent5>
      <a:accent6>
        <a:srgbClr val="A5A5A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Custom 653">
      <a:dk1>
        <a:sysClr val="windowText" lastClr="000000"/>
      </a:dk1>
      <a:lt1>
        <a:sysClr val="window" lastClr="FFFFFF"/>
      </a:lt1>
      <a:dk2>
        <a:srgbClr val="1F497D"/>
      </a:dk2>
      <a:lt2>
        <a:srgbClr val="EEECE1"/>
      </a:lt2>
      <a:accent1>
        <a:srgbClr val="F25840"/>
      </a:accent1>
      <a:accent2>
        <a:srgbClr val="F8A01B"/>
      </a:accent2>
      <a:accent3>
        <a:srgbClr val="6E58A1"/>
      </a:accent3>
      <a:accent4>
        <a:srgbClr val="13B39B"/>
      </a:accent4>
      <a:accent5>
        <a:srgbClr val="23AAE2"/>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TotalTime>
  <Words>1553</Words>
  <Application>Microsoft Macintosh PowerPoint</Application>
  <PresentationFormat>Custom</PresentationFormat>
  <Paragraphs>167</Paragraphs>
  <Slides>20</Slides>
  <Notes>3</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20</vt:i4>
      </vt:variant>
    </vt:vector>
  </HeadingPairs>
  <TitlesOfParts>
    <vt:vector size="30" baseType="lpstr">
      <vt:lpstr>Arial</vt:lpstr>
      <vt:lpstr>Segoe UI</vt:lpstr>
      <vt:lpstr>Open Sans</vt:lpstr>
      <vt:lpstr>Segoe UI Black</vt:lpstr>
      <vt:lpstr>Calibri</vt:lpstr>
      <vt:lpstr>Arial Black</vt:lpstr>
      <vt:lpstr>Roboto</vt:lpstr>
      <vt:lpstr>Office Theme</vt:lpstr>
      <vt:lpstr>2_Office Theme</vt:lpstr>
      <vt:lpstr>3_Office Theme</vt:lpstr>
      <vt:lpstr>PowerPoint Presentation</vt:lpstr>
      <vt:lpstr>Outline</vt:lpstr>
      <vt:lpstr>The Problem</vt:lpstr>
      <vt:lpstr>Methodology</vt:lpstr>
      <vt:lpstr>The Analysis</vt:lpstr>
      <vt:lpstr>Snapshot of our data</vt:lpstr>
      <vt:lpstr>Initial Exploratory Analysis</vt:lpstr>
      <vt:lpstr>Visualizing some top complaints - Heat</vt:lpstr>
      <vt:lpstr>Visualizing some top complaints - Noise</vt:lpstr>
      <vt:lpstr>Were the top complaints different for pre covid (Mar’19-Mar’20) vs covid (Mar’20-Mar’21)?</vt:lpstr>
      <vt:lpstr>Which were the complaints with the max increase and decrease during covid compared to pre covid times?</vt:lpstr>
      <vt:lpstr>Were the complaints from similar neighborhoods or did the area of complaints change in covid?</vt:lpstr>
      <vt:lpstr>How was rent affected during covid?</vt:lpstr>
      <vt:lpstr>Was the correlation just because of covid or in general?</vt:lpstr>
      <vt:lpstr>Was the correlation just because of covid or in general?</vt:lpstr>
      <vt:lpstr>Predicting high vs low rent using complaints at a zipcode level</vt:lpstr>
      <vt:lpstr>Visualizing some common complaints on the map to see if there is a trend by neighborhood and which potential complaints we could use for prediction</vt:lpstr>
      <vt:lpstr>Also Given the differences in borough by rent and complaints, can we predict the borough by a logistic regression model</vt:lpstr>
      <vt:lpstr>PowerPoint Presentation</vt:lpstr>
      <vt:lpstr>Questions &amp; Answers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dc:creator>
  <cp:lastModifiedBy>Shivam Ahuja</cp:lastModifiedBy>
  <cp:revision>4</cp:revision>
  <dcterms:created xsi:type="dcterms:W3CDTF">2013-09-12T13:05:01Z</dcterms:created>
  <dcterms:modified xsi:type="dcterms:W3CDTF">2022-12-12T04:12:43Z</dcterms:modified>
</cp:coreProperties>
</file>